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4"/>
  </p:sldMasterIdLst>
  <p:notesMasterIdLst>
    <p:notesMasterId r:id="rId31"/>
  </p:notesMasterIdLst>
  <p:handoutMasterIdLst>
    <p:handoutMasterId r:id="rId32"/>
  </p:handoutMasterIdLst>
  <p:sldIdLst>
    <p:sldId id="404" r:id="rId5"/>
    <p:sldId id="437" r:id="rId6"/>
    <p:sldId id="270" r:id="rId7"/>
    <p:sldId id="409" r:id="rId8"/>
    <p:sldId id="435" r:id="rId9"/>
    <p:sldId id="427" r:id="rId10"/>
    <p:sldId id="430" r:id="rId11"/>
    <p:sldId id="407" r:id="rId12"/>
    <p:sldId id="421" r:id="rId13"/>
    <p:sldId id="428" r:id="rId14"/>
    <p:sldId id="433" r:id="rId15"/>
    <p:sldId id="434" r:id="rId16"/>
    <p:sldId id="436" r:id="rId17"/>
    <p:sldId id="426" r:id="rId18"/>
    <p:sldId id="285" r:id="rId19"/>
    <p:sldId id="425" r:id="rId20"/>
    <p:sldId id="443" r:id="rId21"/>
    <p:sldId id="413" r:id="rId22"/>
    <p:sldId id="444" r:id="rId23"/>
    <p:sldId id="418" r:id="rId24"/>
    <p:sldId id="419" r:id="rId25"/>
    <p:sldId id="441" r:id="rId26"/>
    <p:sldId id="379" r:id="rId27"/>
    <p:sldId id="344" r:id="rId28"/>
    <p:sldId id="345" r:id="rId29"/>
    <p:sldId id="442" r:id="rId30"/>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Josefin Sans" panose="02000000000000000000" pitchFamily="2" charset="0"/>
      <p:regular r:id="rId38"/>
      <p:bold r:id="rId39"/>
    </p:embeddedFont>
    <p:embeddedFont>
      <p:font typeface="Lato" panose="02000000000000000000" pitchFamily="2" charset="0"/>
      <p:regular r:id="rId40"/>
      <p:bold r:id="rId41"/>
      <p:italic r:id="rId42"/>
      <p:boldItalic r:id="rId43"/>
    </p:embeddedFont>
    <p:embeddedFont>
      <p:font typeface="Merriweather Light" pitchFamily="2" charset="0"/>
      <p:regular r:id="rId44"/>
      <p:italic r:id="rId45"/>
    </p:embeddedFont>
    <p:embeddedFont>
      <p:font typeface="Montserrat" panose="02000000000000000000" pitchFamily="2" charset="0"/>
      <p:regular r:id="rId46"/>
      <p:bold r:id="rId47"/>
      <p:italic r:id="rId48"/>
      <p:boldItalic r:id="rId49"/>
    </p:embeddedFont>
    <p:embeddedFont>
      <p:font typeface="Open Sans" panose="02000000000000000000" pitchFamily="2" charset="0"/>
      <p:regular r:id="rId50"/>
      <p:bold r:id="rId51"/>
      <p:italic r:id="rId52"/>
      <p:boldItalic r:id="rId53"/>
    </p:embeddedFont>
    <p:embeddedFont>
      <p:font typeface="Open Sans SemiBold" panose="02000000000000000000" pitchFamily="2" charset="0"/>
      <p:bold r:id="rId54"/>
      <p:boldItalic r:id="rId55"/>
    </p:embeddedFont>
    <p:embeddedFont>
      <p:font typeface="Vidaloka" panose="02000504000000020004"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4B4B"/>
    <a:srgbClr val="C20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77490-557F-4172-98C2-B948B825E51A}" v="29" dt="2023-05-23T19:47:33.830"/>
    <p1510:client id="{49FB56D8-CA49-5D43-8937-94FB5007C82A}" v="677" dt="2023-05-23T16:06:18.726"/>
    <p1510:client id="{8D89FE3D-6F06-4BD3-8701-7771CB113DBD}" v="72" dt="2023-05-23T16:24:41.412"/>
    <p1510:client id="{B9D2A25D-AADB-4E47-8712-3990D2EABF6D}" v="11" dt="2023-05-23T16:21:24.200"/>
  </p1510:revLst>
</p1510:revInfo>
</file>

<file path=ppt/tableStyles.xml><?xml version="1.0" encoding="utf-8"?>
<a:tblStyleLst xmlns:a="http://schemas.openxmlformats.org/drawingml/2006/main" def="{FCA9E72B-574E-41F9-9A87-1C4133645F65}">
  <a:tblStyle styleId="{FCA9E72B-574E-41F9-9A87-1C4133645F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font" Target="fonts/font7.fntdata" /><Relationship Id="rId21" Type="http://schemas.openxmlformats.org/officeDocument/2006/relationships/slide" Target="slides/slide17.xml" /><Relationship Id="rId34" Type="http://schemas.openxmlformats.org/officeDocument/2006/relationships/font" Target="fonts/font2.fntdata" /><Relationship Id="rId42" Type="http://schemas.openxmlformats.org/officeDocument/2006/relationships/font" Target="fonts/font10.fntdata" /><Relationship Id="rId47" Type="http://schemas.openxmlformats.org/officeDocument/2006/relationships/font" Target="fonts/font15.fntdata" /><Relationship Id="rId50" Type="http://schemas.openxmlformats.org/officeDocument/2006/relationships/font" Target="fonts/font18.fntdata" /><Relationship Id="rId55" Type="http://schemas.openxmlformats.org/officeDocument/2006/relationships/font" Target="fonts/font23.fntdata" /><Relationship Id="rId7" Type="http://schemas.openxmlformats.org/officeDocument/2006/relationships/slide" Target="slides/slide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font" Target="fonts/font9.fntdata" /><Relationship Id="rId54" Type="http://schemas.openxmlformats.org/officeDocument/2006/relationships/font" Target="fonts/font22.fntdata" /><Relationship Id="rId62" Type="http://schemas.microsoft.com/office/2015/10/relationships/revisionInfo" Target="revisionInfo.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handoutMaster" Target="handoutMasters/handoutMaster1.xml" /><Relationship Id="rId37" Type="http://schemas.openxmlformats.org/officeDocument/2006/relationships/font" Target="fonts/font5.fntdata" /><Relationship Id="rId40" Type="http://schemas.openxmlformats.org/officeDocument/2006/relationships/font" Target="fonts/font8.fntdata" /><Relationship Id="rId45" Type="http://schemas.openxmlformats.org/officeDocument/2006/relationships/font" Target="fonts/font13.fntdata" /><Relationship Id="rId53" Type="http://schemas.openxmlformats.org/officeDocument/2006/relationships/font" Target="fonts/font21.fntdata" /><Relationship Id="rId58"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font" Target="fonts/font4.fntdata" /><Relationship Id="rId49" Type="http://schemas.openxmlformats.org/officeDocument/2006/relationships/font" Target="fonts/font17.fntdata" /><Relationship Id="rId57" Type="http://schemas.openxmlformats.org/officeDocument/2006/relationships/presProps" Target="presProps.xml" /><Relationship Id="rId61" Type="http://schemas.microsoft.com/office/2016/11/relationships/changesInfo" Target="changesInfos/changesInfo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notesMaster" Target="notesMasters/notesMaster1.xml" /><Relationship Id="rId44" Type="http://schemas.openxmlformats.org/officeDocument/2006/relationships/font" Target="fonts/font12.fntdata" /><Relationship Id="rId52" Type="http://schemas.openxmlformats.org/officeDocument/2006/relationships/font" Target="fonts/font20.fntdata" /><Relationship Id="rId60"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font" Target="fonts/font3.fntdata" /><Relationship Id="rId43" Type="http://schemas.openxmlformats.org/officeDocument/2006/relationships/font" Target="fonts/font11.fntdata" /><Relationship Id="rId48" Type="http://schemas.openxmlformats.org/officeDocument/2006/relationships/font" Target="fonts/font16.fntdata" /><Relationship Id="rId56" Type="http://schemas.openxmlformats.org/officeDocument/2006/relationships/font" Target="fonts/font24.fntdata" /><Relationship Id="rId8" Type="http://schemas.openxmlformats.org/officeDocument/2006/relationships/slide" Target="slides/slide4.xml" /><Relationship Id="rId51" Type="http://schemas.openxmlformats.org/officeDocument/2006/relationships/font" Target="fonts/font19.fntdata"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font" Target="fonts/font1.fntdata" /><Relationship Id="rId38" Type="http://schemas.openxmlformats.org/officeDocument/2006/relationships/font" Target="fonts/font6.fntdata" /><Relationship Id="rId46" Type="http://schemas.openxmlformats.org/officeDocument/2006/relationships/font" Target="fonts/font14.fntdata" /><Relationship Id="rId59"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 SANDKÜHLER" userId="S::till.sandkuhler@estaca.eu::6aa3dc54-8b48-4894-ad76-06d1a8e7572e" providerId="AD" clId="Web-{041B676F-7FB4-4196-B926-C03E8DDA886A}"/>
    <pc:docChg chg="modSld">
      <pc:chgData name="Till SANDKÜHLER" userId="S::till.sandkuhler@estaca.eu::6aa3dc54-8b48-4894-ad76-06d1a8e7572e" providerId="AD" clId="Web-{041B676F-7FB4-4196-B926-C03E8DDA886A}" dt="2023-05-19T14:25:03.120" v="0"/>
      <pc:docMkLst>
        <pc:docMk/>
      </pc:docMkLst>
      <pc:sldChg chg="addSp modSp">
        <pc:chgData name="Till SANDKÜHLER" userId="S::till.sandkuhler@estaca.eu::6aa3dc54-8b48-4894-ad76-06d1a8e7572e" providerId="AD" clId="Web-{041B676F-7FB4-4196-B926-C03E8DDA886A}" dt="2023-05-19T14:25:03.120" v="0"/>
        <pc:sldMkLst>
          <pc:docMk/>
          <pc:sldMk cId="382984431" sldId="425"/>
        </pc:sldMkLst>
        <pc:picChg chg="add mod">
          <ac:chgData name="Till SANDKÜHLER" userId="S::till.sandkuhler@estaca.eu::6aa3dc54-8b48-4894-ad76-06d1a8e7572e" providerId="AD" clId="Web-{041B676F-7FB4-4196-B926-C03E8DDA886A}" dt="2023-05-19T14:25:03.120" v="0"/>
          <ac:picMkLst>
            <pc:docMk/>
            <pc:sldMk cId="382984431" sldId="425"/>
            <ac:picMk id="2" creationId="{407C7190-B5AA-C9F2-EF0B-F1D11B5C9415}"/>
          </ac:picMkLst>
        </pc:picChg>
      </pc:sldChg>
    </pc:docChg>
  </pc:docChgLst>
  <pc:docChgLst>
    <pc:chgData name="Thomas NEIDLEIN" userId="01f95861-879b-44ee-97e1-42cf69e5f8be" providerId="ADAL" clId="{49FB56D8-CA49-5D43-8937-94FB5007C82A}"/>
    <pc:docChg chg="undo custSel modSld">
      <pc:chgData name="Thomas NEIDLEIN" userId="01f95861-879b-44ee-97e1-42cf69e5f8be" providerId="ADAL" clId="{49FB56D8-CA49-5D43-8937-94FB5007C82A}" dt="2023-05-23T22:07:25.537" v="837" actId="1076"/>
      <pc:docMkLst>
        <pc:docMk/>
      </pc:docMkLst>
      <pc:sldChg chg="modSp mod modClrScheme chgLayout">
        <pc:chgData name="Thomas NEIDLEIN" userId="01f95861-879b-44ee-97e1-42cf69e5f8be" providerId="ADAL" clId="{49FB56D8-CA49-5D43-8937-94FB5007C82A}" dt="2023-05-18T05:51:29.373" v="0" actId="700"/>
        <pc:sldMkLst>
          <pc:docMk/>
          <pc:sldMk cId="0" sldId="256"/>
        </pc:sldMkLst>
        <pc:spChg chg="mod ord">
          <ac:chgData name="Thomas NEIDLEIN" userId="01f95861-879b-44ee-97e1-42cf69e5f8be" providerId="ADAL" clId="{49FB56D8-CA49-5D43-8937-94FB5007C82A}" dt="2023-05-18T05:51:29.373" v="0" actId="700"/>
          <ac:spMkLst>
            <pc:docMk/>
            <pc:sldMk cId="0" sldId="256"/>
            <ac:spMk id="482" creationId="{00000000-0000-0000-0000-000000000000}"/>
          </ac:spMkLst>
        </pc:spChg>
        <pc:spChg chg="mod ord">
          <ac:chgData name="Thomas NEIDLEIN" userId="01f95861-879b-44ee-97e1-42cf69e5f8be" providerId="ADAL" clId="{49FB56D8-CA49-5D43-8937-94FB5007C82A}" dt="2023-05-18T05:51:29.373" v="0" actId="700"/>
          <ac:spMkLst>
            <pc:docMk/>
            <pc:sldMk cId="0" sldId="256"/>
            <ac:spMk id="483" creationId="{00000000-0000-0000-0000-000000000000}"/>
          </ac:spMkLst>
        </pc:spChg>
      </pc:sldChg>
      <pc:sldChg chg="modSp mod modClrScheme chgLayout">
        <pc:chgData name="Thomas NEIDLEIN" userId="01f95861-879b-44ee-97e1-42cf69e5f8be" providerId="ADAL" clId="{49FB56D8-CA49-5D43-8937-94FB5007C82A}" dt="2023-05-18T05:51:35.754" v="1" actId="700"/>
        <pc:sldMkLst>
          <pc:docMk/>
          <pc:sldMk cId="0" sldId="259"/>
        </pc:sldMkLst>
        <pc:spChg chg="mod ord">
          <ac:chgData name="Thomas NEIDLEIN" userId="01f95861-879b-44ee-97e1-42cf69e5f8be" providerId="ADAL" clId="{49FB56D8-CA49-5D43-8937-94FB5007C82A}" dt="2023-05-18T05:51:35.754" v="1" actId="700"/>
          <ac:spMkLst>
            <pc:docMk/>
            <pc:sldMk cId="0" sldId="259"/>
            <ac:spMk id="511"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14"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15"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16"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17"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19"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0"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1"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3"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4"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6"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7" creationId="{00000000-0000-0000-0000-000000000000}"/>
          </ac:spMkLst>
        </pc:spChg>
        <pc:spChg chg="mod ord">
          <ac:chgData name="Thomas NEIDLEIN" userId="01f95861-879b-44ee-97e1-42cf69e5f8be" providerId="ADAL" clId="{49FB56D8-CA49-5D43-8937-94FB5007C82A}" dt="2023-05-18T05:51:35.754" v="1" actId="700"/>
          <ac:spMkLst>
            <pc:docMk/>
            <pc:sldMk cId="0" sldId="259"/>
            <ac:spMk id="529" creationId="{00000000-0000-0000-0000-000000000000}"/>
          </ac:spMkLst>
        </pc:spChg>
      </pc:sldChg>
      <pc:sldChg chg="modNotesTx">
        <pc:chgData name="Thomas NEIDLEIN" userId="01f95861-879b-44ee-97e1-42cf69e5f8be" providerId="ADAL" clId="{49FB56D8-CA49-5D43-8937-94FB5007C82A}" dt="2023-05-23T16:06:18.726" v="678" actId="20577"/>
        <pc:sldMkLst>
          <pc:docMk/>
          <pc:sldMk cId="1521708914" sldId="345"/>
        </pc:sldMkLst>
      </pc:sldChg>
      <pc:sldChg chg="modSp">
        <pc:chgData name="Thomas NEIDLEIN" userId="01f95861-879b-44ee-97e1-42cf69e5f8be" providerId="ADAL" clId="{49FB56D8-CA49-5D43-8937-94FB5007C82A}" dt="2023-05-23T22:04:22.355" v="805" actId="20577"/>
        <pc:sldMkLst>
          <pc:docMk/>
          <pc:sldMk cId="2236152371" sldId="413"/>
        </pc:sldMkLst>
        <pc:graphicFrameChg chg="modGraphic">
          <ac:chgData name="Thomas NEIDLEIN" userId="01f95861-879b-44ee-97e1-42cf69e5f8be" providerId="ADAL" clId="{49FB56D8-CA49-5D43-8937-94FB5007C82A}" dt="2023-05-23T22:04:22.355" v="805" actId="20577"/>
          <ac:graphicFrameMkLst>
            <pc:docMk/>
            <pc:sldMk cId="2236152371" sldId="413"/>
            <ac:graphicFrameMk id="6" creationId="{403F0995-D905-DD24-E2BF-A33E9045F3AC}"/>
          </ac:graphicFrameMkLst>
        </pc:graphicFrameChg>
      </pc:sldChg>
      <pc:sldChg chg="addSp modSp">
        <pc:chgData name="Thomas NEIDLEIN" userId="01f95861-879b-44ee-97e1-42cf69e5f8be" providerId="ADAL" clId="{49FB56D8-CA49-5D43-8937-94FB5007C82A}" dt="2023-05-23T22:07:25.537" v="837" actId="1076"/>
        <pc:sldMkLst>
          <pc:docMk/>
          <pc:sldMk cId="1480630054" sldId="434"/>
        </pc:sldMkLst>
        <pc:spChg chg="add mod">
          <ac:chgData name="Thomas NEIDLEIN" userId="01f95861-879b-44ee-97e1-42cf69e5f8be" providerId="ADAL" clId="{49FB56D8-CA49-5D43-8937-94FB5007C82A}" dt="2023-05-23T22:07:25.537" v="837" actId="1076"/>
          <ac:spMkLst>
            <pc:docMk/>
            <pc:sldMk cId="1480630054" sldId="434"/>
            <ac:spMk id="9" creationId="{171B29B3-CCB9-7ED1-F8F3-3854AC2A9C63}"/>
          </ac:spMkLst>
        </pc:spChg>
        <pc:spChg chg="mod">
          <ac:chgData name="Thomas NEIDLEIN" userId="01f95861-879b-44ee-97e1-42cf69e5f8be" providerId="ADAL" clId="{49FB56D8-CA49-5D43-8937-94FB5007C82A}" dt="2023-05-23T22:06:38.164" v="833" actId="1076"/>
          <ac:spMkLst>
            <pc:docMk/>
            <pc:sldMk cId="1480630054" sldId="434"/>
            <ac:spMk id="737" creationId="{00000000-0000-0000-0000-000000000000}"/>
          </ac:spMkLst>
        </pc:spChg>
        <pc:picChg chg="mod">
          <ac:chgData name="Thomas NEIDLEIN" userId="01f95861-879b-44ee-97e1-42cf69e5f8be" providerId="ADAL" clId="{49FB56D8-CA49-5D43-8937-94FB5007C82A}" dt="2023-05-23T22:05:37.455" v="809" actId="1076"/>
          <ac:picMkLst>
            <pc:docMk/>
            <pc:sldMk cId="1480630054" sldId="434"/>
            <ac:picMk id="34" creationId="{3B498B2B-3257-8761-03D3-A5CA5AAC58D7}"/>
          </ac:picMkLst>
        </pc:picChg>
      </pc:sldChg>
    </pc:docChg>
  </pc:docChgLst>
  <pc:docChgLst>
    <pc:chgData name="Yubo ZHANG" userId="016b12b6-dc24-47ac-9ae8-0532205f0d18" providerId="ADAL" clId="{DBEE7101-E8A7-4422-AA6B-406A74AC2D3C}"/>
    <pc:docChg chg="undo redo custSel addSld delSld modSld sldOrd">
      <pc:chgData name="Yubo ZHANG" userId="016b12b6-dc24-47ac-9ae8-0532205f0d18" providerId="ADAL" clId="{DBEE7101-E8A7-4422-AA6B-406A74AC2D3C}" dt="2023-05-22T15:29:39.683" v="5217" actId="20577"/>
      <pc:docMkLst>
        <pc:docMk/>
      </pc:docMkLst>
      <pc:sldChg chg="modSp mod">
        <pc:chgData name="Yubo ZHANG" userId="016b12b6-dc24-47ac-9ae8-0532205f0d18" providerId="ADAL" clId="{DBEE7101-E8A7-4422-AA6B-406A74AC2D3C}" dt="2023-05-19T09:39:55.808" v="148" actId="1076"/>
        <pc:sldMkLst>
          <pc:docMk/>
          <pc:sldMk cId="0" sldId="259"/>
        </pc:sldMkLst>
        <pc:spChg chg="mod">
          <ac:chgData name="Yubo ZHANG" userId="016b12b6-dc24-47ac-9ae8-0532205f0d18" providerId="ADAL" clId="{DBEE7101-E8A7-4422-AA6B-406A74AC2D3C}" dt="2023-05-19T09:36:55.783" v="0" actId="1076"/>
          <ac:spMkLst>
            <pc:docMk/>
            <pc:sldMk cId="0" sldId="259"/>
            <ac:spMk id="516" creationId="{00000000-0000-0000-0000-000000000000}"/>
          </ac:spMkLst>
        </pc:spChg>
        <pc:spChg chg="mod">
          <ac:chgData name="Yubo ZHANG" userId="016b12b6-dc24-47ac-9ae8-0532205f0d18" providerId="ADAL" clId="{DBEE7101-E8A7-4422-AA6B-406A74AC2D3C}" dt="2023-05-19T09:38:03.632" v="25" actId="20577"/>
          <ac:spMkLst>
            <pc:docMk/>
            <pc:sldMk cId="0" sldId="259"/>
            <ac:spMk id="517" creationId="{00000000-0000-0000-0000-000000000000}"/>
          </ac:spMkLst>
        </pc:spChg>
        <pc:spChg chg="mod">
          <ac:chgData name="Yubo ZHANG" userId="016b12b6-dc24-47ac-9ae8-0532205f0d18" providerId="ADAL" clId="{DBEE7101-E8A7-4422-AA6B-406A74AC2D3C}" dt="2023-05-19T09:38:20.550" v="45" actId="14100"/>
          <ac:spMkLst>
            <pc:docMk/>
            <pc:sldMk cId="0" sldId="259"/>
            <ac:spMk id="519" creationId="{00000000-0000-0000-0000-000000000000}"/>
          </ac:spMkLst>
        </pc:spChg>
        <pc:spChg chg="mod">
          <ac:chgData name="Yubo ZHANG" userId="016b12b6-dc24-47ac-9ae8-0532205f0d18" providerId="ADAL" clId="{DBEE7101-E8A7-4422-AA6B-406A74AC2D3C}" dt="2023-05-19T09:38:36.670" v="71" actId="20577"/>
          <ac:spMkLst>
            <pc:docMk/>
            <pc:sldMk cId="0" sldId="259"/>
            <ac:spMk id="521" creationId="{00000000-0000-0000-0000-000000000000}"/>
          </ac:spMkLst>
        </pc:spChg>
        <pc:spChg chg="mod">
          <ac:chgData name="Yubo ZHANG" userId="016b12b6-dc24-47ac-9ae8-0532205f0d18" providerId="ADAL" clId="{DBEE7101-E8A7-4422-AA6B-406A74AC2D3C}" dt="2023-05-19T09:38:47.306" v="94" actId="20577"/>
          <ac:spMkLst>
            <pc:docMk/>
            <pc:sldMk cId="0" sldId="259"/>
            <ac:spMk id="523" creationId="{00000000-0000-0000-0000-000000000000}"/>
          </ac:spMkLst>
        </pc:spChg>
        <pc:spChg chg="mod">
          <ac:chgData name="Yubo ZHANG" userId="016b12b6-dc24-47ac-9ae8-0532205f0d18" providerId="ADAL" clId="{DBEE7101-E8A7-4422-AA6B-406A74AC2D3C}" dt="2023-05-19T09:37:10.063" v="1" actId="1076"/>
          <ac:spMkLst>
            <pc:docMk/>
            <pc:sldMk cId="0" sldId="259"/>
            <ac:spMk id="524" creationId="{00000000-0000-0000-0000-000000000000}"/>
          </ac:spMkLst>
        </pc:spChg>
        <pc:spChg chg="mod">
          <ac:chgData name="Yubo ZHANG" userId="016b12b6-dc24-47ac-9ae8-0532205f0d18" providerId="ADAL" clId="{DBEE7101-E8A7-4422-AA6B-406A74AC2D3C}" dt="2023-05-19T09:39:55.808" v="148" actId="1076"/>
          <ac:spMkLst>
            <pc:docMk/>
            <pc:sldMk cId="0" sldId="259"/>
            <ac:spMk id="526" creationId="{00000000-0000-0000-0000-000000000000}"/>
          </ac:spMkLst>
        </pc:spChg>
      </pc:sldChg>
      <pc:sldChg chg="addSp delSp modSp mod modShow">
        <pc:chgData name="Yubo ZHANG" userId="016b12b6-dc24-47ac-9ae8-0532205f0d18" providerId="ADAL" clId="{DBEE7101-E8A7-4422-AA6B-406A74AC2D3C}" dt="2023-05-19T12:40:59.638" v="932" actId="729"/>
        <pc:sldMkLst>
          <pc:docMk/>
          <pc:sldMk cId="0" sldId="270"/>
        </pc:sldMkLst>
        <pc:spChg chg="mod">
          <ac:chgData name="Yubo ZHANG" userId="016b12b6-dc24-47ac-9ae8-0532205f0d18" providerId="ADAL" clId="{DBEE7101-E8A7-4422-AA6B-406A74AC2D3C}" dt="2023-05-19T09:41:57.617" v="230" actId="20577"/>
          <ac:spMkLst>
            <pc:docMk/>
            <pc:sldMk cId="0" sldId="270"/>
            <ac:spMk id="619" creationId="{00000000-0000-0000-0000-000000000000}"/>
          </ac:spMkLst>
        </pc:spChg>
        <pc:picChg chg="del">
          <ac:chgData name="Yubo ZHANG" userId="016b12b6-dc24-47ac-9ae8-0532205f0d18" providerId="ADAL" clId="{DBEE7101-E8A7-4422-AA6B-406A74AC2D3C}" dt="2023-05-19T09:47:17.820" v="325" actId="478"/>
          <ac:picMkLst>
            <pc:docMk/>
            <pc:sldMk cId="0" sldId="270"/>
            <ac:picMk id="6" creationId="{5214C81C-A9D9-587C-F38A-3245621C9065}"/>
          </ac:picMkLst>
        </pc:picChg>
        <pc:picChg chg="add mod">
          <ac:chgData name="Yubo ZHANG" userId="016b12b6-dc24-47ac-9ae8-0532205f0d18" providerId="ADAL" clId="{DBEE7101-E8A7-4422-AA6B-406A74AC2D3C}" dt="2023-05-19T09:47:32.755" v="332" actId="1076"/>
          <ac:picMkLst>
            <pc:docMk/>
            <pc:sldMk cId="0" sldId="270"/>
            <ac:picMk id="1026" creationId="{767D64B7-7C0C-BDDA-6CE9-D96DF02D8E66}"/>
          </ac:picMkLst>
        </pc:picChg>
      </pc:sldChg>
      <pc:sldChg chg="del">
        <pc:chgData name="Yubo ZHANG" userId="016b12b6-dc24-47ac-9ae8-0532205f0d18" providerId="ADAL" clId="{DBEE7101-E8A7-4422-AA6B-406A74AC2D3C}" dt="2023-05-19T15:10:01.047" v="2763" actId="47"/>
        <pc:sldMkLst>
          <pc:docMk/>
          <pc:sldMk cId="2124360848" sldId="334"/>
        </pc:sldMkLst>
      </pc:sldChg>
      <pc:sldChg chg="modSp mod">
        <pc:chgData name="Yubo ZHANG" userId="016b12b6-dc24-47ac-9ae8-0532205f0d18" providerId="ADAL" clId="{DBEE7101-E8A7-4422-AA6B-406A74AC2D3C}" dt="2023-05-19T09:44:25.626" v="323" actId="121"/>
        <pc:sldMkLst>
          <pc:docMk/>
          <pc:sldMk cId="1004822269" sldId="349"/>
        </pc:sldMkLst>
        <pc:spChg chg="mod">
          <ac:chgData name="Yubo ZHANG" userId="016b12b6-dc24-47ac-9ae8-0532205f0d18" providerId="ADAL" clId="{DBEE7101-E8A7-4422-AA6B-406A74AC2D3C}" dt="2023-05-19T09:44:25.626" v="323" actId="121"/>
          <ac:spMkLst>
            <pc:docMk/>
            <pc:sldMk cId="1004822269" sldId="349"/>
            <ac:spMk id="3" creationId="{DCB0BE6A-E853-5E1C-2A7D-9F1D11873E61}"/>
          </ac:spMkLst>
        </pc:spChg>
      </pc:sldChg>
      <pc:sldChg chg="modSp mod">
        <pc:chgData name="Yubo ZHANG" userId="016b12b6-dc24-47ac-9ae8-0532205f0d18" providerId="ADAL" clId="{DBEE7101-E8A7-4422-AA6B-406A74AC2D3C}" dt="2023-05-19T09:42:33.770" v="246" actId="20577"/>
        <pc:sldMkLst>
          <pc:docMk/>
          <pc:sldMk cId="1001923618" sldId="352"/>
        </pc:sldMkLst>
        <pc:spChg chg="mod">
          <ac:chgData name="Yubo ZHANG" userId="016b12b6-dc24-47ac-9ae8-0532205f0d18" providerId="ADAL" clId="{DBEE7101-E8A7-4422-AA6B-406A74AC2D3C}" dt="2023-05-19T09:42:33.770" v="246" actId="20577"/>
          <ac:spMkLst>
            <pc:docMk/>
            <pc:sldMk cId="1001923618" sldId="352"/>
            <ac:spMk id="619" creationId="{00000000-0000-0000-0000-000000000000}"/>
          </ac:spMkLst>
        </pc:spChg>
      </pc:sldChg>
      <pc:sldChg chg="delSp del mod ord">
        <pc:chgData name="Yubo ZHANG" userId="016b12b6-dc24-47ac-9ae8-0532205f0d18" providerId="ADAL" clId="{DBEE7101-E8A7-4422-AA6B-406A74AC2D3C}" dt="2023-05-19T09:57:45.229" v="382" actId="47"/>
        <pc:sldMkLst>
          <pc:docMk/>
          <pc:sldMk cId="3404151616" sldId="357"/>
        </pc:sldMkLst>
        <pc:picChg chg="del">
          <ac:chgData name="Yubo ZHANG" userId="016b12b6-dc24-47ac-9ae8-0532205f0d18" providerId="ADAL" clId="{DBEE7101-E8A7-4422-AA6B-406A74AC2D3C}" dt="2023-05-19T09:57:37.621" v="381" actId="478"/>
          <ac:picMkLst>
            <pc:docMk/>
            <pc:sldMk cId="3404151616" sldId="357"/>
            <ac:picMk id="5" creationId="{CA2143B4-0D0D-6B97-60B8-65FF3C4DFA45}"/>
          </ac:picMkLst>
        </pc:picChg>
      </pc:sldChg>
      <pc:sldChg chg="delSp modSp mod">
        <pc:chgData name="Yubo ZHANG" userId="016b12b6-dc24-47ac-9ae8-0532205f0d18" providerId="ADAL" clId="{DBEE7101-E8A7-4422-AA6B-406A74AC2D3C}" dt="2023-05-19T10:37:26.832" v="769" actId="478"/>
        <pc:sldMkLst>
          <pc:docMk/>
          <pc:sldMk cId="2266877195" sldId="362"/>
        </pc:sldMkLst>
        <pc:spChg chg="del mod">
          <ac:chgData name="Yubo ZHANG" userId="016b12b6-dc24-47ac-9ae8-0532205f0d18" providerId="ADAL" clId="{DBEE7101-E8A7-4422-AA6B-406A74AC2D3C}" dt="2023-05-19T10:37:26.832" v="769" actId="478"/>
          <ac:spMkLst>
            <pc:docMk/>
            <pc:sldMk cId="2266877195" sldId="362"/>
            <ac:spMk id="3" creationId="{DCB0BE6A-E853-5E1C-2A7D-9F1D11873E61}"/>
          </ac:spMkLst>
        </pc:spChg>
        <pc:spChg chg="mod">
          <ac:chgData name="Yubo ZHANG" userId="016b12b6-dc24-47ac-9ae8-0532205f0d18" providerId="ADAL" clId="{DBEE7101-E8A7-4422-AA6B-406A74AC2D3C}" dt="2023-05-19T10:34:21.522" v="760" actId="20577"/>
          <ac:spMkLst>
            <pc:docMk/>
            <pc:sldMk cId="2266877195" sldId="362"/>
            <ac:spMk id="579" creationId="{00000000-0000-0000-0000-000000000000}"/>
          </ac:spMkLst>
        </pc:spChg>
      </pc:sldChg>
      <pc:sldChg chg="addSp delSp modSp mod">
        <pc:chgData name="Yubo ZHANG" userId="016b12b6-dc24-47ac-9ae8-0532205f0d18" providerId="ADAL" clId="{DBEE7101-E8A7-4422-AA6B-406A74AC2D3C}" dt="2023-05-22T08:40:29.631" v="3067" actId="14100"/>
        <pc:sldMkLst>
          <pc:docMk/>
          <pc:sldMk cId="2470426483" sldId="370"/>
        </pc:sldMkLst>
        <pc:spChg chg="add del">
          <ac:chgData name="Yubo ZHANG" userId="016b12b6-dc24-47ac-9ae8-0532205f0d18" providerId="ADAL" clId="{DBEE7101-E8A7-4422-AA6B-406A74AC2D3C}" dt="2023-05-19T15:33:04.364" v="2832" actId="478"/>
          <ac:spMkLst>
            <pc:docMk/>
            <pc:sldMk cId="2470426483" sldId="370"/>
            <ac:spMk id="4" creationId="{29D371EE-9515-86E2-893D-93C71149EAF4}"/>
          </ac:spMkLst>
        </pc:spChg>
        <pc:spChg chg="add del mod">
          <ac:chgData name="Yubo ZHANG" userId="016b12b6-dc24-47ac-9ae8-0532205f0d18" providerId="ADAL" clId="{DBEE7101-E8A7-4422-AA6B-406A74AC2D3C}" dt="2023-05-19T15:32:15.924" v="2819" actId="1076"/>
          <ac:spMkLst>
            <pc:docMk/>
            <pc:sldMk cId="2470426483" sldId="370"/>
            <ac:spMk id="8" creationId="{1ECFDB8F-2E43-3528-2AF7-2CBC007EEDA1}"/>
          </ac:spMkLst>
        </pc:spChg>
        <pc:spChg chg="add del mod">
          <ac:chgData name="Yubo ZHANG" userId="016b12b6-dc24-47ac-9ae8-0532205f0d18" providerId="ADAL" clId="{DBEE7101-E8A7-4422-AA6B-406A74AC2D3C}" dt="2023-05-22T08:40:19.771" v="3064" actId="14100"/>
          <ac:spMkLst>
            <pc:docMk/>
            <pc:sldMk cId="2470426483" sldId="370"/>
            <ac:spMk id="9" creationId="{0B6E9EE4-325A-8F4A-D0A7-3FC759F9A233}"/>
          </ac:spMkLst>
        </pc:spChg>
        <pc:picChg chg="add del mod ord">
          <ac:chgData name="Yubo ZHANG" userId="016b12b6-dc24-47ac-9ae8-0532205f0d18" providerId="ADAL" clId="{DBEE7101-E8A7-4422-AA6B-406A74AC2D3C}" dt="2023-05-19T15:32:15.924" v="2819" actId="1076"/>
          <ac:picMkLst>
            <pc:docMk/>
            <pc:sldMk cId="2470426483" sldId="370"/>
            <ac:picMk id="5" creationId="{9108E469-95C6-CC31-6482-1A325C073D74}"/>
          </ac:picMkLst>
        </pc:picChg>
        <pc:picChg chg="del">
          <ac:chgData name="Yubo ZHANG" userId="016b12b6-dc24-47ac-9ae8-0532205f0d18" providerId="ADAL" clId="{DBEE7101-E8A7-4422-AA6B-406A74AC2D3C}" dt="2023-05-19T15:29:55.917" v="2774" actId="478"/>
          <ac:picMkLst>
            <pc:docMk/>
            <pc:sldMk cId="2470426483" sldId="370"/>
            <ac:picMk id="6" creationId="{4CD114F5-1D0C-8C3C-B5EC-3641C468272A}"/>
          </ac:picMkLst>
        </pc:picChg>
        <pc:picChg chg="add del mod">
          <ac:chgData name="Yubo ZHANG" userId="016b12b6-dc24-47ac-9ae8-0532205f0d18" providerId="ADAL" clId="{DBEE7101-E8A7-4422-AA6B-406A74AC2D3C}" dt="2023-05-19T15:31:25.641" v="2810" actId="478"/>
          <ac:picMkLst>
            <pc:docMk/>
            <pc:sldMk cId="2470426483" sldId="370"/>
            <ac:picMk id="7" creationId="{8F0C99F9-0599-1EA9-A2F3-C6F14C950414}"/>
          </ac:picMkLst>
        </pc:picChg>
        <pc:picChg chg="add del mod">
          <ac:chgData name="Yubo ZHANG" userId="016b12b6-dc24-47ac-9ae8-0532205f0d18" providerId="ADAL" clId="{DBEE7101-E8A7-4422-AA6B-406A74AC2D3C}" dt="2023-05-19T15:31:54.201" v="2816" actId="478"/>
          <ac:picMkLst>
            <pc:docMk/>
            <pc:sldMk cId="2470426483" sldId="370"/>
            <ac:picMk id="12" creationId="{6D5B0CF5-98E5-5B7E-537C-898B64B19420}"/>
          </ac:picMkLst>
        </pc:picChg>
        <pc:picChg chg="add mod">
          <ac:chgData name="Yubo ZHANG" userId="016b12b6-dc24-47ac-9ae8-0532205f0d18" providerId="ADAL" clId="{DBEE7101-E8A7-4422-AA6B-406A74AC2D3C}" dt="2023-05-22T08:40:29.631" v="3067" actId="14100"/>
          <ac:picMkLst>
            <pc:docMk/>
            <pc:sldMk cId="2470426483" sldId="370"/>
            <ac:picMk id="16" creationId="{F183399F-DF99-47A9-3252-B718D575AEDE}"/>
          </ac:picMkLst>
        </pc:picChg>
        <pc:cxnChg chg="add del mod">
          <ac:chgData name="Yubo ZHANG" userId="016b12b6-dc24-47ac-9ae8-0532205f0d18" providerId="ADAL" clId="{DBEE7101-E8A7-4422-AA6B-406A74AC2D3C}" dt="2023-05-22T08:40:26.751" v="3066" actId="14100"/>
          <ac:cxnSpMkLst>
            <pc:docMk/>
            <pc:sldMk cId="2470426483" sldId="370"/>
            <ac:cxnSpMk id="10" creationId="{2B500F4B-AE08-9CC1-45AE-28366D9CFE58}"/>
          </ac:cxnSpMkLst>
        </pc:cxnChg>
        <pc:cxnChg chg="add del mod">
          <ac:chgData name="Yubo ZHANG" userId="016b12b6-dc24-47ac-9ae8-0532205f0d18" providerId="ADAL" clId="{DBEE7101-E8A7-4422-AA6B-406A74AC2D3C}" dt="2023-05-22T08:40:23.489" v="3065" actId="14100"/>
          <ac:cxnSpMkLst>
            <pc:docMk/>
            <pc:sldMk cId="2470426483" sldId="370"/>
            <ac:cxnSpMk id="11" creationId="{7A3F8FA4-1615-A37C-E237-647F8867FDD7}"/>
          </ac:cxnSpMkLst>
        </pc:cxnChg>
      </pc:sldChg>
      <pc:sldChg chg="del">
        <pc:chgData name="Yubo ZHANG" userId="016b12b6-dc24-47ac-9ae8-0532205f0d18" providerId="ADAL" clId="{DBEE7101-E8A7-4422-AA6B-406A74AC2D3C}" dt="2023-05-19T15:10:19.862" v="2765" actId="47"/>
        <pc:sldMkLst>
          <pc:docMk/>
          <pc:sldMk cId="3023528640" sldId="373"/>
        </pc:sldMkLst>
      </pc:sldChg>
      <pc:sldChg chg="del mod modShow">
        <pc:chgData name="Yubo ZHANG" userId="016b12b6-dc24-47ac-9ae8-0532205f0d18" providerId="ADAL" clId="{DBEE7101-E8A7-4422-AA6B-406A74AC2D3C}" dt="2023-05-19T15:10:16.427" v="2764" actId="47"/>
        <pc:sldMkLst>
          <pc:docMk/>
          <pc:sldMk cId="2054402311" sldId="387"/>
        </pc:sldMkLst>
      </pc:sldChg>
      <pc:sldChg chg="del">
        <pc:chgData name="Yubo ZHANG" userId="016b12b6-dc24-47ac-9ae8-0532205f0d18" providerId="ADAL" clId="{DBEE7101-E8A7-4422-AA6B-406A74AC2D3C}" dt="2023-05-19T15:11:01.693" v="2768" actId="47"/>
        <pc:sldMkLst>
          <pc:docMk/>
          <pc:sldMk cId="2577203254" sldId="388"/>
        </pc:sldMkLst>
      </pc:sldChg>
      <pc:sldChg chg="del">
        <pc:chgData name="Yubo ZHANG" userId="016b12b6-dc24-47ac-9ae8-0532205f0d18" providerId="ADAL" clId="{DBEE7101-E8A7-4422-AA6B-406A74AC2D3C}" dt="2023-05-19T15:10:27.899" v="2766" actId="47"/>
        <pc:sldMkLst>
          <pc:docMk/>
          <pc:sldMk cId="165608690" sldId="392"/>
        </pc:sldMkLst>
      </pc:sldChg>
      <pc:sldChg chg="del">
        <pc:chgData name="Yubo ZHANG" userId="016b12b6-dc24-47ac-9ae8-0532205f0d18" providerId="ADAL" clId="{DBEE7101-E8A7-4422-AA6B-406A74AC2D3C}" dt="2023-05-19T15:10:29.407" v="2767" actId="47"/>
        <pc:sldMkLst>
          <pc:docMk/>
          <pc:sldMk cId="4138087784" sldId="395"/>
        </pc:sldMkLst>
      </pc:sldChg>
      <pc:sldChg chg="del ord">
        <pc:chgData name="Yubo ZHANG" userId="016b12b6-dc24-47ac-9ae8-0532205f0d18" providerId="ADAL" clId="{DBEE7101-E8A7-4422-AA6B-406A74AC2D3C}" dt="2023-05-19T11:00:02.276" v="909" actId="47"/>
        <pc:sldMkLst>
          <pc:docMk/>
          <pc:sldMk cId="365233707" sldId="405"/>
        </pc:sldMkLst>
      </pc:sldChg>
      <pc:sldChg chg="modSp add mod">
        <pc:chgData name="Yubo ZHANG" userId="016b12b6-dc24-47ac-9ae8-0532205f0d18" providerId="ADAL" clId="{DBEE7101-E8A7-4422-AA6B-406A74AC2D3C}" dt="2023-05-19T09:44:30.368" v="324" actId="121"/>
        <pc:sldMkLst>
          <pc:docMk/>
          <pc:sldMk cId="2723355518" sldId="406"/>
        </pc:sldMkLst>
        <pc:spChg chg="mod">
          <ac:chgData name="Yubo ZHANG" userId="016b12b6-dc24-47ac-9ae8-0532205f0d18" providerId="ADAL" clId="{DBEE7101-E8A7-4422-AA6B-406A74AC2D3C}" dt="2023-05-19T09:44:30.368" v="324" actId="121"/>
          <ac:spMkLst>
            <pc:docMk/>
            <pc:sldMk cId="2723355518" sldId="406"/>
            <ac:spMk id="3" creationId="{DCB0BE6A-E853-5E1C-2A7D-9F1D11873E61}"/>
          </ac:spMkLst>
        </pc:spChg>
        <pc:spChg chg="mod">
          <ac:chgData name="Yubo ZHANG" userId="016b12b6-dc24-47ac-9ae8-0532205f0d18" providerId="ADAL" clId="{DBEE7101-E8A7-4422-AA6B-406A74AC2D3C}" dt="2023-05-19T09:43:52.730" v="266" actId="20577"/>
          <ac:spMkLst>
            <pc:docMk/>
            <pc:sldMk cId="2723355518" sldId="406"/>
            <ac:spMk id="579" creationId="{00000000-0000-0000-0000-000000000000}"/>
          </ac:spMkLst>
        </pc:spChg>
        <pc:spChg chg="mod">
          <ac:chgData name="Yubo ZHANG" userId="016b12b6-dc24-47ac-9ae8-0532205f0d18" providerId="ADAL" clId="{DBEE7101-E8A7-4422-AA6B-406A74AC2D3C}" dt="2023-05-19T09:43:36.946" v="249" actId="20577"/>
          <ac:spMkLst>
            <pc:docMk/>
            <pc:sldMk cId="2723355518" sldId="406"/>
            <ac:spMk id="580" creationId="{00000000-0000-0000-0000-000000000000}"/>
          </ac:spMkLst>
        </pc:spChg>
      </pc:sldChg>
      <pc:sldChg chg="addSp delSp modSp add mod ord modNotesTx">
        <pc:chgData name="Yubo ZHANG" userId="016b12b6-dc24-47ac-9ae8-0532205f0d18" providerId="ADAL" clId="{DBEE7101-E8A7-4422-AA6B-406A74AC2D3C}" dt="2023-05-22T15:29:17.432" v="5176" actId="20577"/>
        <pc:sldMkLst>
          <pc:docMk/>
          <pc:sldMk cId="712734318" sldId="407"/>
        </pc:sldMkLst>
        <pc:spChg chg="add mod">
          <ac:chgData name="Yubo ZHANG" userId="016b12b6-dc24-47ac-9ae8-0532205f0d18" providerId="ADAL" clId="{DBEE7101-E8A7-4422-AA6B-406A74AC2D3C}" dt="2023-05-19T10:16:13.236" v="626" actId="1076"/>
          <ac:spMkLst>
            <pc:docMk/>
            <pc:sldMk cId="712734318" sldId="407"/>
            <ac:spMk id="2" creationId="{FF988A94-E82B-1E9A-C3E4-05AB6C017E1E}"/>
          </ac:spMkLst>
        </pc:spChg>
        <pc:spChg chg="add del mod">
          <ac:chgData name="Yubo ZHANG" userId="016b12b6-dc24-47ac-9ae8-0532205f0d18" providerId="ADAL" clId="{DBEE7101-E8A7-4422-AA6B-406A74AC2D3C}" dt="2023-05-19T10:16:04.933" v="624" actId="478"/>
          <ac:spMkLst>
            <pc:docMk/>
            <pc:sldMk cId="712734318" sldId="407"/>
            <ac:spMk id="4" creationId="{A0C2D9EA-DD2A-6642-2120-F77527618A84}"/>
          </ac:spMkLst>
        </pc:spChg>
        <pc:spChg chg="mod">
          <ac:chgData name="Yubo ZHANG" userId="016b12b6-dc24-47ac-9ae8-0532205f0d18" providerId="ADAL" clId="{DBEE7101-E8A7-4422-AA6B-406A74AC2D3C}" dt="2023-05-19T15:35:58.093" v="2841" actId="20577"/>
          <ac:spMkLst>
            <pc:docMk/>
            <pc:sldMk cId="712734318" sldId="407"/>
            <ac:spMk id="7" creationId="{2C7B16EC-13F3-1A79-2950-4A0A5F833374}"/>
          </ac:spMkLst>
        </pc:spChg>
        <pc:spChg chg="add del mod">
          <ac:chgData name="Yubo ZHANG" userId="016b12b6-dc24-47ac-9ae8-0532205f0d18" providerId="ADAL" clId="{DBEE7101-E8A7-4422-AA6B-406A74AC2D3C}" dt="2023-05-22T09:26:54.114" v="3378" actId="478"/>
          <ac:spMkLst>
            <pc:docMk/>
            <pc:sldMk cId="712734318" sldId="407"/>
            <ac:spMk id="8" creationId="{E107819B-8C30-4CA5-2689-11D898F3704F}"/>
          </ac:spMkLst>
        </pc:spChg>
        <pc:picChg chg="del">
          <ac:chgData name="Yubo ZHANG" userId="016b12b6-dc24-47ac-9ae8-0532205f0d18" providerId="ADAL" clId="{DBEE7101-E8A7-4422-AA6B-406A74AC2D3C}" dt="2023-05-19T09:54:09.893" v="377" actId="478"/>
          <ac:picMkLst>
            <pc:docMk/>
            <pc:sldMk cId="712734318" sldId="407"/>
            <ac:picMk id="5" creationId="{CA2143B4-0D0D-6B97-60B8-65FF3C4DFA45}"/>
          </ac:picMkLst>
        </pc:picChg>
        <pc:picChg chg="add del mod">
          <ac:chgData name="Yubo ZHANG" userId="016b12b6-dc24-47ac-9ae8-0532205f0d18" providerId="ADAL" clId="{DBEE7101-E8A7-4422-AA6B-406A74AC2D3C}" dt="2023-05-22T09:03:09.328" v="3094" actId="21"/>
          <ac:picMkLst>
            <pc:docMk/>
            <pc:sldMk cId="712734318" sldId="407"/>
            <ac:picMk id="5" creationId="{D6803701-C961-0ED2-97F9-2C92D45873EA}"/>
          </ac:picMkLst>
        </pc:picChg>
        <pc:picChg chg="add mod">
          <ac:chgData name="Yubo ZHANG" userId="016b12b6-dc24-47ac-9ae8-0532205f0d18" providerId="ADAL" clId="{DBEE7101-E8A7-4422-AA6B-406A74AC2D3C}" dt="2023-05-22T08:58:06.291" v="3086" actId="1076"/>
          <ac:picMkLst>
            <pc:docMk/>
            <pc:sldMk cId="712734318" sldId="407"/>
            <ac:picMk id="6" creationId="{EAFF75E2-6E21-8B6E-60DB-FC713462728E}"/>
          </ac:picMkLst>
        </pc:picChg>
        <pc:picChg chg="add del mod ord">
          <ac:chgData name="Yubo ZHANG" userId="016b12b6-dc24-47ac-9ae8-0532205f0d18" providerId="ADAL" clId="{DBEE7101-E8A7-4422-AA6B-406A74AC2D3C}" dt="2023-05-22T08:57:53.102" v="3080" actId="478"/>
          <ac:picMkLst>
            <pc:docMk/>
            <pc:sldMk cId="712734318" sldId="407"/>
            <ac:picMk id="8" creationId="{FD3CA555-21DC-8682-19D2-DA5C1F4D031A}"/>
          </ac:picMkLst>
        </pc:picChg>
        <pc:picChg chg="add mod ord">
          <ac:chgData name="Yubo ZHANG" userId="016b12b6-dc24-47ac-9ae8-0532205f0d18" providerId="ADAL" clId="{DBEE7101-E8A7-4422-AA6B-406A74AC2D3C}" dt="2023-05-22T09:03:01.764" v="3093" actId="167"/>
          <ac:picMkLst>
            <pc:docMk/>
            <pc:sldMk cId="712734318" sldId="407"/>
            <ac:picMk id="9" creationId="{6EF82FAC-B4BD-0F12-30E1-0DA6630F5412}"/>
          </ac:picMkLst>
        </pc:picChg>
      </pc:sldChg>
      <pc:sldChg chg="add del">
        <pc:chgData name="Yubo ZHANG" userId="016b12b6-dc24-47ac-9ae8-0532205f0d18" providerId="ADAL" clId="{DBEE7101-E8A7-4422-AA6B-406A74AC2D3C}" dt="2023-05-19T10:31:40.549" v="728" actId="47"/>
        <pc:sldMkLst>
          <pc:docMk/>
          <pc:sldMk cId="55921162" sldId="408"/>
        </pc:sldMkLst>
      </pc:sldChg>
      <pc:sldChg chg="new del">
        <pc:chgData name="Yubo ZHANG" userId="016b12b6-dc24-47ac-9ae8-0532205f0d18" providerId="ADAL" clId="{DBEE7101-E8A7-4422-AA6B-406A74AC2D3C}" dt="2023-05-19T10:11:46.740" v="571" actId="680"/>
        <pc:sldMkLst>
          <pc:docMk/>
          <pc:sldMk cId="684008321" sldId="410"/>
        </pc:sldMkLst>
      </pc:sldChg>
      <pc:sldChg chg="addSp delSp modSp add mod ord modNotesTx">
        <pc:chgData name="Yubo ZHANG" userId="016b12b6-dc24-47ac-9ae8-0532205f0d18" providerId="ADAL" clId="{DBEE7101-E8A7-4422-AA6B-406A74AC2D3C}" dt="2023-05-22T09:46:35.797" v="3792"/>
        <pc:sldMkLst>
          <pc:docMk/>
          <pc:sldMk cId="1261232465" sldId="410"/>
        </pc:sldMkLst>
        <pc:spChg chg="del">
          <ac:chgData name="Yubo ZHANG" userId="016b12b6-dc24-47ac-9ae8-0532205f0d18" providerId="ADAL" clId="{DBEE7101-E8A7-4422-AA6B-406A74AC2D3C}" dt="2023-05-19T10:25:12.644" v="704" actId="478"/>
          <ac:spMkLst>
            <pc:docMk/>
            <pc:sldMk cId="1261232465" sldId="410"/>
            <ac:spMk id="2" creationId="{FF988A94-E82B-1E9A-C3E4-05AB6C017E1E}"/>
          </ac:spMkLst>
        </pc:spChg>
        <pc:spChg chg="mod">
          <ac:chgData name="Yubo ZHANG" userId="016b12b6-dc24-47ac-9ae8-0532205f0d18" providerId="ADAL" clId="{DBEE7101-E8A7-4422-AA6B-406A74AC2D3C}" dt="2023-05-19T15:36:08.238" v="2849" actId="20577"/>
          <ac:spMkLst>
            <pc:docMk/>
            <pc:sldMk cId="1261232465" sldId="410"/>
            <ac:spMk id="7" creationId="{2C7B16EC-13F3-1A79-2950-4A0A5F833374}"/>
          </ac:spMkLst>
        </pc:spChg>
        <pc:picChg chg="add mod">
          <ac:chgData name="Yubo ZHANG" userId="016b12b6-dc24-47ac-9ae8-0532205f0d18" providerId="ADAL" clId="{DBEE7101-E8A7-4422-AA6B-406A74AC2D3C}" dt="2023-05-22T09:46:35.797" v="3792"/>
          <ac:picMkLst>
            <pc:docMk/>
            <pc:sldMk cId="1261232465" sldId="410"/>
            <ac:picMk id="2" creationId="{EC76EB53-7A00-C62A-5DF2-1EF371B0C202}"/>
          </ac:picMkLst>
        </pc:picChg>
        <pc:picChg chg="del">
          <ac:chgData name="Yubo ZHANG" userId="016b12b6-dc24-47ac-9ae8-0532205f0d18" providerId="ADAL" clId="{DBEE7101-E8A7-4422-AA6B-406A74AC2D3C}" dt="2023-05-19T10:23:24.047" v="640" actId="478"/>
          <ac:picMkLst>
            <pc:docMk/>
            <pc:sldMk cId="1261232465" sldId="410"/>
            <ac:picMk id="5" creationId="{D6803701-C961-0ED2-97F9-2C92D45873EA}"/>
          </ac:picMkLst>
        </pc:picChg>
        <pc:picChg chg="add del mod">
          <ac:chgData name="Yubo ZHANG" userId="016b12b6-dc24-47ac-9ae8-0532205f0d18" providerId="ADAL" clId="{DBEE7101-E8A7-4422-AA6B-406A74AC2D3C}" dt="2023-05-19T10:28:55.324" v="726" actId="478"/>
          <ac:picMkLst>
            <pc:docMk/>
            <pc:sldMk cId="1261232465" sldId="410"/>
            <ac:picMk id="6" creationId="{25F4EB72-A663-17A5-64F7-BF36C7266C40}"/>
          </ac:picMkLst>
        </pc:picChg>
        <pc:picChg chg="del">
          <ac:chgData name="Yubo ZHANG" userId="016b12b6-dc24-47ac-9ae8-0532205f0d18" providerId="ADAL" clId="{DBEE7101-E8A7-4422-AA6B-406A74AC2D3C}" dt="2023-05-19T10:23:24.665" v="641" actId="478"/>
          <ac:picMkLst>
            <pc:docMk/>
            <pc:sldMk cId="1261232465" sldId="410"/>
            <ac:picMk id="8" creationId="{FD3CA555-21DC-8682-19D2-DA5C1F4D031A}"/>
          </ac:picMkLst>
        </pc:picChg>
        <pc:picChg chg="add mod">
          <ac:chgData name="Yubo ZHANG" userId="016b12b6-dc24-47ac-9ae8-0532205f0d18" providerId="ADAL" clId="{DBEE7101-E8A7-4422-AA6B-406A74AC2D3C}" dt="2023-05-19T10:28:55.825" v="727"/>
          <ac:picMkLst>
            <pc:docMk/>
            <pc:sldMk cId="1261232465" sldId="410"/>
            <ac:picMk id="9" creationId="{E949CF30-606A-1EBF-9AE5-896C833D4ED2}"/>
          </ac:picMkLst>
        </pc:picChg>
      </pc:sldChg>
      <pc:sldChg chg="addSp delSp modSp add del mod ord modNotesTx">
        <pc:chgData name="Yubo ZHANG" userId="016b12b6-dc24-47ac-9ae8-0532205f0d18" providerId="ADAL" clId="{DBEE7101-E8A7-4422-AA6B-406A74AC2D3C}" dt="2023-05-22T08:39:35.504" v="3061" actId="47"/>
        <pc:sldMkLst>
          <pc:docMk/>
          <pc:sldMk cId="3564608741" sldId="411"/>
        </pc:sldMkLst>
        <pc:spChg chg="del">
          <ac:chgData name="Yubo ZHANG" userId="016b12b6-dc24-47ac-9ae8-0532205f0d18" providerId="ADAL" clId="{DBEE7101-E8A7-4422-AA6B-406A74AC2D3C}" dt="2023-05-19T10:25:29.629" v="717" actId="478"/>
          <ac:spMkLst>
            <pc:docMk/>
            <pc:sldMk cId="3564608741" sldId="411"/>
            <ac:spMk id="2" creationId="{FF988A94-E82B-1E9A-C3E4-05AB6C017E1E}"/>
          </ac:spMkLst>
        </pc:spChg>
        <pc:spChg chg="mod">
          <ac:chgData name="Yubo ZHANG" userId="016b12b6-dc24-47ac-9ae8-0532205f0d18" providerId="ADAL" clId="{DBEE7101-E8A7-4422-AA6B-406A74AC2D3C}" dt="2023-05-19T15:05:55.389" v="2694" actId="20577"/>
          <ac:spMkLst>
            <pc:docMk/>
            <pc:sldMk cId="3564608741" sldId="411"/>
            <ac:spMk id="7" creationId="{2C7B16EC-13F3-1A79-2950-4A0A5F833374}"/>
          </ac:spMkLst>
        </pc:spChg>
        <pc:picChg chg="add del mod">
          <ac:chgData name="Yubo ZHANG" userId="016b12b6-dc24-47ac-9ae8-0532205f0d18" providerId="ADAL" clId="{DBEE7101-E8A7-4422-AA6B-406A74AC2D3C}" dt="2023-05-19T10:28:52.501" v="725" actId="21"/>
          <ac:picMkLst>
            <pc:docMk/>
            <pc:sldMk cId="3564608741" sldId="411"/>
            <ac:picMk id="5" creationId="{1BF9B215-684E-4874-D897-0DB244B5FFF3}"/>
          </ac:picMkLst>
        </pc:picChg>
        <pc:picChg chg="del">
          <ac:chgData name="Yubo ZHANG" userId="016b12b6-dc24-47ac-9ae8-0532205f0d18" providerId="ADAL" clId="{DBEE7101-E8A7-4422-AA6B-406A74AC2D3C}" dt="2023-05-19T10:25:05.616" v="703" actId="478"/>
          <ac:picMkLst>
            <pc:docMk/>
            <pc:sldMk cId="3564608741" sldId="411"/>
            <ac:picMk id="6" creationId="{25F4EB72-A663-17A5-64F7-BF36C7266C40}"/>
          </ac:picMkLst>
        </pc:picChg>
        <pc:picChg chg="add mod ord">
          <ac:chgData name="Yubo ZHANG" userId="016b12b6-dc24-47ac-9ae8-0532205f0d18" providerId="ADAL" clId="{DBEE7101-E8A7-4422-AA6B-406A74AC2D3C}" dt="2023-05-19T10:28:50.178" v="724" actId="167"/>
          <ac:picMkLst>
            <pc:docMk/>
            <pc:sldMk cId="3564608741" sldId="411"/>
            <ac:picMk id="9" creationId="{4E192352-1297-086F-0C89-22ECC61ED9EF}"/>
          </ac:picMkLst>
        </pc:picChg>
      </pc:sldChg>
      <pc:sldChg chg="addSp modSp add del mod">
        <pc:chgData name="Yubo ZHANG" userId="016b12b6-dc24-47ac-9ae8-0532205f0d18" providerId="ADAL" clId="{DBEE7101-E8A7-4422-AA6B-406A74AC2D3C}" dt="2023-05-19T10:47:45.784" v="878" actId="47"/>
        <pc:sldMkLst>
          <pc:docMk/>
          <pc:sldMk cId="2178657369" sldId="413"/>
        </pc:sldMkLst>
        <pc:spChg chg="add mod">
          <ac:chgData name="Yubo ZHANG" userId="016b12b6-dc24-47ac-9ae8-0532205f0d18" providerId="ADAL" clId="{DBEE7101-E8A7-4422-AA6B-406A74AC2D3C}" dt="2023-05-19T10:43:19.672" v="877" actId="20577"/>
          <ac:spMkLst>
            <pc:docMk/>
            <pc:sldMk cId="2178657369" sldId="413"/>
            <ac:spMk id="2" creationId="{202836FE-2057-5FCD-88B4-BA8537BAC2FF}"/>
          </ac:spMkLst>
        </pc:spChg>
        <pc:spChg chg="mod">
          <ac:chgData name="Yubo ZHANG" userId="016b12b6-dc24-47ac-9ae8-0532205f0d18" providerId="ADAL" clId="{DBEE7101-E8A7-4422-AA6B-406A74AC2D3C}" dt="2023-05-19T10:42:38.303" v="822" actId="20577"/>
          <ac:spMkLst>
            <pc:docMk/>
            <pc:sldMk cId="2178657369" sldId="413"/>
            <ac:spMk id="579" creationId="{00000000-0000-0000-0000-000000000000}"/>
          </ac:spMkLst>
        </pc:spChg>
        <pc:spChg chg="mod">
          <ac:chgData name="Yubo ZHANG" userId="016b12b6-dc24-47ac-9ae8-0532205f0d18" providerId="ADAL" clId="{DBEE7101-E8A7-4422-AA6B-406A74AC2D3C}" dt="2023-05-19T10:42:17.315" v="773" actId="20577"/>
          <ac:spMkLst>
            <pc:docMk/>
            <pc:sldMk cId="2178657369" sldId="413"/>
            <ac:spMk id="580" creationId="{00000000-0000-0000-0000-000000000000}"/>
          </ac:spMkLst>
        </pc:spChg>
      </pc:sldChg>
      <pc:sldChg chg="addSp modSp add mod">
        <pc:chgData name="Yubo ZHANG" userId="016b12b6-dc24-47ac-9ae8-0532205f0d18" providerId="ADAL" clId="{DBEE7101-E8A7-4422-AA6B-406A74AC2D3C}" dt="2023-05-19T14:47:52.405" v="2287" actId="20577"/>
        <pc:sldMkLst>
          <pc:docMk/>
          <pc:sldMk cId="2603750910" sldId="415"/>
        </pc:sldMkLst>
        <pc:spChg chg="mod">
          <ac:chgData name="Yubo ZHANG" userId="016b12b6-dc24-47ac-9ae8-0532205f0d18" providerId="ADAL" clId="{DBEE7101-E8A7-4422-AA6B-406A74AC2D3C}" dt="2023-05-19T10:54:34.178" v="894" actId="20577"/>
          <ac:spMkLst>
            <pc:docMk/>
            <pc:sldMk cId="2603750910" sldId="415"/>
            <ac:spMk id="2" creationId="{15C887AC-38CD-C7B3-A9DB-55339269CBEE}"/>
          </ac:spMkLst>
        </pc:spChg>
        <pc:spChg chg="add mod">
          <ac:chgData name="Yubo ZHANG" userId="016b12b6-dc24-47ac-9ae8-0532205f0d18" providerId="ADAL" clId="{DBEE7101-E8A7-4422-AA6B-406A74AC2D3C}" dt="2023-05-19T14:47:52.405" v="2287" actId="20577"/>
          <ac:spMkLst>
            <pc:docMk/>
            <pc:sldMk cId="2603750910" sldId="415"/>
            <ac:spMk id="6" creationId="{2EEE35DA-173F-E4E8-21B3-34A914FE2A88}"/>
          </ac:spMkLst>
        </pc:spChg>
        <pc:picChg chg="add mod">
          <ac:chgData name="Yubo ZHANG" userId="016b12b6-dc24-47ac-9ae8-0532205f0d18" providerId="ADAL" clId="{DBEE7101-E8A7-4422-AA6B-406A74AC2D3C}" dt="2023-05-19T10:56:44.187" v="899" actId="1076"/>
          <ac:picMkLst>
            <pc:docMk/>
            <pc:sldMk cId="2603750910" sldId="415"/>
            <ac:picMk id="5" creationId="{CA8C1777-4414-91FE-3257-46A5E4E33327}"/>
          </ac:picMkLst>
        </pc:picChg>
      </pc:sldChg>
      <pc:sldChg chg="addSp delSp modSp add mod modNotesTx">
        <pc:chgData name="Yubo ZHANG" userId="016b12b6-dc24-47ac-9ae8-0532205f0d18" providerId="ADAL" clId="{DBEE7101-E8A7-4422-AA6B-406A74AC2D3C}" dt="2023-05-22T11:11:05.834" v="4282" actId="20577"/>
        <pc:sldMkLst>
          <pc:docMk/>
          <pc:sldMk cId="3502986341" sldId="416"/>
        </pc:sldMkLst>
        <pc:spChg chg="del mod">
          <ac:chgData name="Yubo ZHANG" userId="016b12b6-dc24-47ac-9ae8-0532205f0d18" providerId="ADAL" clId="{DBEE7101-E8A7-4422-AA6B-406A74AC2D3C}" dt="2023-05-19T13:37:26.305" v="1027"/>
          <ac:spMkLst>
            <pc:docMk/>
            <pc:sldMk cId="3502986341" sldId="416"/>
            <ac:spMk id="4" creationId="{BCA2E399-F14A-4E03-1373-192958187944}"/>
          </ac:spMkLst>
        </pc:spChg>
        <pc:spChg chg="mod">
          <ac:chgData name="Yubo ZHANG" userId="016b12b6-dc24-47ac-9ae8-0532205f0d18" providerId="ADAL" clId="{DBEE7101-E8A7-4422-AA6B-406A74AC2D3C}" dt="2023-05-22T10:11:24.672" v="4242" actId="1036"/>
          <ac:spMkLst>
            <pc:docMk/>
            <pc:sldMk cId="3502986341" sldId="416"/>
            <ac:spMk id="9" creationId="{1EFBA775-2799-76D9-BC4F-B7A260A6450E}"/>
          </ac:spMkLst>
        </pc:spChg>
        <pc:spChg chg="mod ord">
          <ac:chgData name="Yubo ZHANG" userId="016b12b6-dc24-47ac-9ae8-0532205f0d18" providerId="ADAL" clId="{DBEE7101-E8A7-4422-AA6B-406A74AC2D3C}" dt="2023-05-22T10:11:49.111" v="4250" actId="14100"/>
          <ac:spMkLst>
            <pc:docMk/>
            <pc:sldMk cId="3502986341" sldId="416"/>
            <ac:spMk id="11" creationId="{F6A0E45F-F752-A8FB-5421-C093EED25062}"/>
          </ac:spMkLst>
        </pc:spChg>
        <pc:picChg chg="add mod">
          <ac:chgData name="Yubo ZHANG" userId="016b12b6-dc24-47ac-9ae8-0532205f0d18" providerId="ADAL" clId="{DBEE7101-E8A7-4422-AA6B-406A74AC2D3C}" dt="2023-05-22T10:11:36.395" v="4246" actId="1076"/>
          <ac:picMkLst>
            <pc:docMk/>
            <pc:sldMk cId="3502986341" sldId="416"/>
            <ac:picMk id="5" creationId="{3279737C-50C3-E675-9EF0-8530ED4AE551}"/>
          </ac:picMkLst>
        </pc:picChg>
        <pc:picChg chg="del">
          <ac:chgData name="Yubo ZHANG" userId="016b12b6-dc24-47ac-9ae8-0532205f0d18" providerId="ADAL" clId="{DBEE7101-E8A7-4422-AA6B-406A74AC2D3C}" dt="2023-05-19T10:57:59.253" v="901" actId="478"/>
          <ac:picMkLst>
            <pc:docMk/>
            <pc:sldMk cId="3502986341" sldId="416"/>
            <ac:picMk id="5" creationId="{CA8C1777-4414-91FE-3257-46A5E4E33327}"/>
          </ac:picMkLst>
        </pc:picChg>
        <pc:picChg chg="add del mod">
          <ac:chgData name="Yubo ZHANG" userId="016b12b6-dc24-47ac-9ae8-0532205f0d18" providerId="ADAL" clId="{DBEE7101-E8A7-4422-AA6B-406A74AC2D3C}" dt="2023-05-19T11:22:21.177" v="910" actId="478"/>
          <ac:picMkLst>
            <pc:docMk/>
            <pc:sldMk cId="3502986341" sldId="416"/>
            <ac:picMk id="6" creationId="{744C7FDF-F74A-8B77-8C2B-FF4083771A4E}"/>
          </ac:picMkLst>
        </pc:picChg>
        <pc:picChg chg="add del mod">
          <ac:chgData name="Yubo ZHANG" userId="016b12b6-dc24-47ac-9ae8-0532205f0d18" providerId="ADAL" clId="{DBEE7101-E8A7-4422-AA6B-406A74AC2D3C}" dt="2023-05-19T11:34:18.080" v="927" actId="478"/>
          <ac:picMkLst>
            <pc:docMk/>
            <pc:sldMk cId="3502986341" sldId="416"/>
            <ac:picMk id="8" creationId="{87A0067F-16D9-3791-2DD5-A72EFB6724F4}"/>
          </ac:picMkLst>
        </pc:picChg>
        <pc:picChg chg="add mod">
          <ac:chgData name="Yubo ZHANG" userId="016b12b6-dc24-47ac-9ae8-0532205f0d18" providerId="ADAL" clId="{DBEE7101-E8A7-4422-AA6B-406A74AC2D3C}" dt="2023-05-22T10:11:24.672" v="4242" actId="1036"/>
          <ac:picMkLst>
            <pc:docMk/>
            <pc:sldMk cId="3502986341" sldId="416"/>
            <ac:picMk id="10" creationId="{E173DA4C-F8AE-23B5-4E8B-D529DF93B0B8}"/>
          </ac:picMkLst>
        </pc:picChg>
        <pc:picChg chg="add del mod">
          <ac:chgData name="Yubo ZHANG" userId="016b12b6-dc24-47ac-9ae8-0532205f0d18" providerId="ADAL" clId="{DBEE7101-E8A7-4422-AA6B-406A74AC2D3C}" dt="2023-05-22T10:11:05.147" v="4163" actId="478"/>
          <ac:picMkLst>
            <pc:docMk/>
            <pc:sldMk cId="3502986341" sldId="416"/>
            <ac:picMk id="14" creationId="{175986D5-0F0C-2121-09AB-902B94AA26E0}"/>
          </ac:picMkLst>
        </pc:picChg>
        <pc:cxnChg chg="mod">
          <ac:chgData name="Yubo ZHANG" userId="016b12b6-dc24-47ac-9ae8-0532205f0d18" providerId="ADAL" clId="{DBEE7101-E8A7-4422-AA6B-406A74AC2D3C}" dt="2023-05-22T10:11:52.908" v="4251" actId="14100"/>
          <ac:cxnSpMkLst>
            <pc:docMk/>
            <pc:sldMk cId="3502986341" sldId="416"/>
            <ac:cxnSpMk id="13" creationId="{620F4644-C7C8-4B6C-148E-6AD3BC284CC0}"/>
          </ac:cxnSpMkLst>
        </pc:cxnChg>
        <pc:cxnChg chg="mod">
          <ac:chgData name="Yubo ZHANG" userId="016b12b6-dc24-47ac-9ae8-0532205f0d18" providerId="ADAL" clId="{DBEE7101-E8A7-4422-AA6B-406A74AC2D3C}" dt="2023-05-22T10:11:55.790" v="4252" actId="14100"/>
          <ac:cxnSpMkLst>
            <pc:docMk/>
            <pc:sldMk cId="3502986341" sldId="416"/>
            <ac:cxnSpMk id="15" creationId="{60587050-F98F-BAE4-D5C9-A2B28BC62836}"/>
          </ac:cxnSpMkLst>
        </pc:cxnChg>
      </pc:sldChg>
      <pc:sldChg chg="addSp delSp modSp mod modNotesTx">
        <pc:chgData name="Yubo ZHANG" userId="016b12b6-dc24-47ac-9ae8-0532205f0d18" providerId="ADAL" clId="{DBEE7101-E8A7-4422-AA6B-406A74AC2D3C}" dt="2023-05-19T13:50:40.068" v="1460" actId="20577"/>
        <pc:sldMkLst>
          <pc:docMk/>
          <pc:sldMk cId="26430147" sldId="417"/>
        </pc:sldMkLst>
        <pc:picChg chg="del">
          <ac:chgData name="Yubo ZHANG" userId="016b12b6-dc24-47ac-9ae8-0532205f0d18" providerId="ADAL" clId="{DBEE7101-E8A7-4422-AA6B-406A74AC2D3C}" dt="2023-05-19T11:22:59.880" v="914" actId="478"/>
          <ac:picMkLst>
            <pc:docMk/>
            <pc:sldMk cId="26430147" sldId="417"/>
            <ac:picMk id="5" creationId="{CA8C1777-4414-91FE-3257-46A5E4E33327}"/>
          </ac:picMkLst>
        </pc:picChg>
        <pc:picChg chg="add mod">
          <ac:chgData name="Yubo ZHANG" userId="016b12b6-dc24-47ac-9ae8-0532205f0d18" providerId="ADAL" clId="{DBEE7101-E8A7-4422-AA6B-406A74AC2D3C}" dt="2023-05-19T11:23:06.426" v="917" actId="1076"/>
          <ac:picMkLst>
            <pc:docMk/>
            <pc:sldMk cId="26430147" sldId="417"/>
            <ac:picMk id="6" creationId="{CA8AEC41-8600-AFCE-4E9B-2341ABC0BD3B}"/>
          </ac:picMkLst>
        </pc:picChg>
      </pc:sldChg>
      <pc:sldChg chg="addSp delSp modSp add mod modNotesTx">
        <pc:chgData name="Yubo ZHANG" userId="016b12b6-dc24-47ac-9ae8-0532205f0d18" providerId="ADAL" clId="{DBEE7101-E8A7-4422-AA6B-406A74AC2D3C}" dt="2023-05-22T15:25:29.560" v="5128" actId="20577"/>
        <pc:sldMkLst>
          <pc:docMk/>
          <pc:sldMk cId="473317488" sldId="418"/>
        </pc:sldMkLst>
        <pc:graphicFrameChg chg="add mod modGraphic">
          <ac:chgData name="Yubo ZHANG" userId="016b12b6-dc24-47ac-9ae8-0532205f0d18" providerId="ADAL" clId="{DBEE7101-E8A7-4422-AA6B-406A74AC2D3C}" dt="2023-05-22T10:08:01.608" v="4152" actId="20577"/>
          <ac:graphicFrameMkLst>
            <pc:docMk/>
            <pc:sldMk cId="473317488" sldId="418"/>
            <ac:graphicFrameMk id="4" creationId="{914174E9-F2FB-A707-7030-741CFA912C57}"/>
          </ac:graphicFrameMkLst>
        </pc:graphicFrameChg>
        <pc:picChg chg="add mod">
          <ac:chgData name="Yubo ZHANG" userId="016b12b6-dc24-47ac-9ae8-0532205f0d18" providerId="ADAL" clId="{DBEE7101-E8A7-4422-AA6B-406A74AC2D3C}" dt="2023-05-22T10:05:33.542" v="4113" actId="1076"/>
          <ac:picMkLst>
            <pc:docMk/>
            <pc:sldMk cId="473317488" sldId="418"/>
            <ac:picMk id="5" creationId="{2484314F-D2EA-D6A9-E16A-992E7065A793}"/>
          </ac:picMkLst>
        </pc:picChg>
        <pc:picChg chg="del">
          <ac:chgData name="Yubo ZHANG" userId="016b12b6-dc24-47ac-9ae8-0532205f0d18" providerId="ADAL" clId="{DBEE7101-E8A7-4422-AA6B-406A74AC2D3C}" dt="2023-05-19T11:30:22.876" v="919" actId="478"/>
          <ac:picMkLst>
            <pc:docMk/>
            <pc:sldMk cId="473317488" sldId="418"/>
            <ac:picMk id="8" creationId="{87A0067F-16D9-3791-2DD5-A72EFB6724F4}"/>
          </ac:picMkLst>
        </pc:picChg>
      </pc:sldChg>
      <pc:sldChg chg="add del">
        <pc:chgData name="Yubo ZHANG" userId="016b12b6-dc24-47ac-9ae8-0532205f0d18" providerId="ADAL" clId="{DBEE7101-E8A7-4422-AA6B-406A74AC2D3C}" dt="2023-05-19T11:30:28.812" v="921"/>
        <pc:sldMkLst>
          <pc:docMk/>
          <pc:sldMk cId="1907900025" sldId="419"/>
        </pc:sldMkLst>
      </pc:sldChg>
      <pc:sldChg chg="del">
        <pc:chgData name="Yubo ZHANG" userId="016b12b6-dc24-47ac-9ae8-0532205f0d18" providerId="ADAL" clId="{DBEE7101-E8A7-4422-AA6B-406A74AC2D3C}" dt="2023-05-19T15:09:56.885" v="2762" actId="2696"/>
        <pc:sldMkLst>
          <pc:docMk/>
          <pc:sldMk cId="106466117" sldId="420"/>
        </pc:sldMkLst>
      </pc:sldChg>
      <pc:sldChg chg="addSp delSp modSp mod modShow modNotesTx">
        <pc:chgData name="Yubo ZHANG" userId="016b12b6-dc24-47ac-9ae8-0532205f0d18" providerId="ADAL" clId="{DBEE7101-E8A7-4422-AA6B-406A74AC2D3C}" dt="2023-05-22T15:29:39.683" v="5217" actId="20577"/>
        <pc:sldMkLst>
          <pc:docMk/>
          <pc:sldMk cId="3284627218" sldId="421"/>
        </pc:sldMkLst>
        <pc:spChg chg="mod ord">
          <ac:chgData name="Yubo ZHANG" userId="016b12b6-dc24-47ac-9ae8-0532205f0d18" providerId="ADAL" clId="{DBEE7101-E8A7-4422-AA6B-406A74AC2D3C}" dt="2023-05-22T09:47:12.452" v="3823" actId="14100"/>
          <ac:spMkLst>
            <pc:docMk/>
            <pc:sldMk cId="3284627218" sldId="421"/>
            <ac:spMk id="3" creationId="{70688220-D3FF-6EE9-DAD1-587FDCE59519}"/>
          </ac:spMkLst>
        </pc:spChg>
        <pc:spChg chg="del mod">
          <ac:chgData name="Yubo ZHANG" userId="016b12b6-dc24-47ac-9ae8-0532205f0d18" providerId="ADAL" clId="{DBEE7101-E8A7-4422-AA6B-406A74AC2D3C}" dt="2023-05-19T15:39:41.074" v="2853"/>
          <ac:spMkLst>
            <pc:docMk/>
            <pc:sldMk cId="3284627218" sldId="421"/>
            <ac:spMk id="5" creationId="{BFE72BE8-81DD-C18B-D00C-9D1AB1FEFAEC}"/>
          </ac:spMkLst>
        </pc:spChg>
        <pc:spChg chg="del">
          <ac:chgData name="Yubo ZHANG" userId="016b12b6-dc24-47ac-9ae8-0532205f0d18" providerId="ADAL" clId="{DBEE7101-E8A7-4422-AA6B-406A74AC2D3C}" dt="2023-05-22T09:30:19.056" v="3379" actId="478"/>
          <ac:spMkLst>
            <pc:docMk/>
            <pc:sldMk cId="3284627218" sldId="421"/>
            <ac:spMk id="7" creationId="{87E2D9A2-94DA-EAFB-1597-FB75D7F9776C}"/>
          </ac:spMkLst>
        </pc:spChg>
        <pc:spChg chg="add mod">
          <ac:chgData name="Yubo ZHANG" userId="016b12b6-dc24-47ac-9ae8-0532205f0d18" providerId="ADAL" clId="{DBEE7101-E8A7-4422-AA6B-406A74AC2D3C}" dt="2023-05-22T10:09:17.621" v="4161" actId="14100"/>
          <ac:spMkLst>
            <pc:docMk/>
            <pc:sldMk cId="3284627218" sldId="421"/>
            <ac:spMk id="9" creationId="{09169B3D-2B0A-896B-387D-C64DBA849CAC}"/>
          </ac:spMkLst>
        </pc:spChg>
        <pc:spChg chg="add mod">
          <ac:chgData name="Yubo ZHANG" userId="016b12b6-dc24-47ac-9ae8-0532205f0d18" providerId="ADAL" clId="{DBEE7101-E8A7-4422-AA6B-406A74AC2D3C}" dt="2023-05-22T10:08:40.569" v="4153" actId="1035"/>
          <ac:spMkLst>
            <pc:docMk/>
            <pc:sldMk cId="3284627218" sldId="421"/>
            <ac:spMk id="10" creationId="{9B6303CE-DA0D-F27D-0C72-04D627B9C2DB}"/>
          </ac:spMkLst>
        </pc:spChg>
        <pc:spChg chg="add mod">
          <ac:chgData name="Yubo ZHANG" userId="016b12b6-dc24-47ac-9ae8-0532205f0d18" providerId="ADAL" clId="{DBEE7101-E8A7-4422-AA6B-406A74AC2D3C}" dt="2023-05-22T10:09:20.796" v="4162" actId="1038"/>
          <ac:spMkLst>
            <pc:docMk/>
            <pc:sldMk cId="3284627218" sldId="421"/>
            <ac:spMk id="11" creationId="{6FD26734-C3A2-FE73-8B4D-C4CE05A32617}"/>
          </ac:spMkLst>
        </pc:spChg>
        <pc:spChg chg="add del mod">
          <ac:chgData name="Yubo ZHANG" userId="016b12b6-dc24-47ac-9ae8-0532205f0d18" providerId="ADAL" clId="{DBEE7101-E8A7-4422-AA6B-406A74AC2D3C}" dt="2023-05-22T09:34:07.583" v="3511" actId="478"/>
          <ac:spMkLst>
            <pc:docMk/>
            <pc:sldMk cId="3284627218" sldId="421"/>
            <ac:spMk id="12" creationId="{C85FA196-2BD5-CCC4-F073-4D250604FE87}"/>
          </ac:spMkLst>
        </pc:spChg>
        <pc:spChg chg="add mod">
          <ac:chgData name="Yubo ZHANG" userId="016b12b6-dc24-47ac-9ae8-0532205f0d18" providerId="ADAL" clId="{DBEE7101-E8A7-4422-AA6B-406A74AC2D3C}" dt="2023-05-22T09:59:28.104" v="4089" actId="1035"/>
          <ac:spMkLst>
            <pc:docMk/>
            <pc:sldMk cId="3284627218" sldId="421"/>
            <ac:spMk id="13" creationId="{2410E883-3E22-8DC7-E5EA-FC7E48D98923}"/>
          </ac:spMkLst>
        </pc:spChg>
        <pc:spChg chg="add mod">
          <ac:chgData name="Yubo ZHANG" userId="016b12b6-dc24-47ac-9ae8-0532205f0d18" providerId="ADAL" clId="{DBEE7101-E8A7-4422-AA6B-406A74AC2D3C}" dt="2023-05-22T10:09:02.427" v="4157" actId="1035"/>
          <ac:spMkLst>
            <pc:docMk/>
            <pc:sldMk cId="3284627218" sldId="421"/>
            <ac:spMk id="14" creationId="{35C0E279-89C6-DE6E-99FC-8C8085988A88}"/>
          </ac:spMkLst>
        </pc:spChg>
        <pc:spChg chg="add mod">
          <ac:chgData name="Yubo ZHANG" userId="016b12b6-dc24-47ac-9ae8-0532205f0d18" providerId="ADAL" clId="{DBEE7101-E8A7-4422-AA6B-406A74AC2D3C}" dt="2023-05-22T10:08:50.690" v="4154" actId="688"/>
          <ac:spMkLst>
            <pc:docMk/>
            <pc:sldMk cId="3284627218" sldId="421"/>
            <ac:spMk id="15" creationId="{E546B28A-861C-6273-0BDD-EF839DC8BAC3}"/>
          </ac:spMkLst>
        </pc:spChg>
        <pc:spChg chg="add mod">
          <ac:chgData name="Yubo ZHANG" userId="016b12b6-dc24-47ac-9ae8-0532205f0d18" providerId="ADAL" clId="{DBEE7101-E8A7-4422-AA6B-406A74AC2D3C}" dt="2023-05-22T09:59:14.310" v="4086" actId="1038"/>
          <ac:spMkLst>
            <pc:docMk/>
            <pc:sldMk cId="3284627218" sldId="421"/>
            <ac:spMk id="16" creationId="{DD353E90-9E89-30B5-8789-01C207E49667}"/>
          </ac:spMkLst>
        </pc:spChg>
        <pc:spChg chg="add del mod">
          <ac:chgData name="Yubo ZHANG" userId="016b12b6-dc24-47ac-9ae8-0532205f0d18" providerId="ADAL" clId="{DBEE7101-E8A7-4422-AA6B-406A74AC2D3C}" dt="2023-05-22T09:41:36.325" v="3659" actId="478"/>
          <ac:spMkLst>
            <pc:docMk/>
            <pc:sldMk cId="3284627218" sldId="421"/>
            <ac:spMk id="17" creationId="{30380A4D-DA24-429D-F23B-490D35041A1D}"/>
          </ac:spMkLst>
        </pc:spChg>
        <pc:spChg chg="add del mod">
          <ac:chgData name="Yubo ZHANG" userId="016b12b6-dc24-47ac-9ae8-0532205f0d18" providerId="ADAL" clId="{DBEE7101-E8A7-4422-AA6B-406A74AC2D3C}" dt="2023-05-22T09:42:00.707" v="3665" actId="478"/>
          <ac:spMkLst>
            <pc:docMk/>
            <pc:sldMk cId="3284627218" sldId="421"/>
            <ac:spMk id="18" creationId="{84B36F05-AD08-27A8-2331-2E42620E9B46}"/>
          </ac:spMkLst>
        </pc:spChg>
        <pc:spChg chg="add del mod ord">
          <ac:chgData name="Yubo ZHANG" userId="016b12b6-dc24-47ac-9ae8-0532205f0d18" providerId="ADAL" clId="{DBEE7101-E8A7-4422-AA6B-406A74AC2D3C}" dt="2023-05-22T09:51:35.907" v="3860" actId="478"/>
          <ac:spMkLst>
            <pc:docMk/>
            <pc:sldMk cId="3284627218" sldId="421"/>
            <ac:spMk id="19" creationId="{83B409B8-BB3D-926C-69BE-C892CA424634}"/>
          </ac:spMkLst>
        </pc:spChg>
        <pc:spChg chg="add del mod">
          <ac:chgData name="Yubo ZHANG" userId="016b12b6-dc24-47ac-9ae8-0532205f0d18" providerId="ADAL" clId="{DBEE7101-E8A7-4422-AA6B-406A74AC2D3C}" dt="2023-05-22T09:51:54.067" v="3875" actId="478"/>
          <ac:spMkLst>
            <pc:docMk/>
            <pc:sldMk cId="3284627218" sldId="421"/>
            <ac:spMk id="22" creationId="{669E84F1-0C47-E399-09F5-EB0FDB9B3457}"/>
          </ac:spMkLst>
        </pc:spChg>
        <pc:spChg chg="add mod">
          <ac:chgData name="Yubo ZHANG" userId="016b12b6-dc24-47ac-9ae8-0532205f0d18" providerId="ADAL" clId="{DBEE7101-E8A7-4422-AA6B-406A74AC2D3C}" dt="2023-05-22T10:01:40.061" v="4111" actId="1037"/>
          <ac:spMkLst>
            <pc:docMk/>
            <pc:sldMk cId="3284627218" sldId="421"/>
            <ac:spMk id="23" creationId="{C0F44AEE-10D6-7148-3573-A021892A765A}"/>
          </ac:spMkLst>
        </pc:spChg>
        <pc:spChg chg="add del mod">
          <ac:chgData name="Yubo ZHANG" userId="016b12b6-dc24-47ac-9ae8-0532205f0d18" providerId="ADAL" clId="{DBEE7101-E8A7-4422-AA6B-406A74AC2D3C}" dt="2023-05-22T09:56:18.053" v="4014" actId="478"/>
          <ac:spMkLst>
            <pc:docMk/>
            <pc:sldMk cId="3284627218" sldId="421"/>
            <ac:spMk id="24" creationId="{942EF832-7D75-1CB2-D4D9-F700C66746A1}"/>
          </ac:spMkLst>
        </pc:spChg>
        <pc:spChg chg="mod">
          <ac:chgData name="Yubo ZHANG" userId="016b12b6-dc24-47ac-9ae8-0532205f0d18" providerId="ADAL" clId="{DBEE7101-E8A7-4422-AA6B-406A74AC2D3C}" dt="2023-05-22T09:30:51.682" v="3403" actId="20577"/>
          <ac:spMkLst>
            <pc:docMk/>
            <pc:sldMk cId="3284627218" sldId="421"/>
            <ac:spMk id="737" creationId="{00000000-0000-0000-0000-000000000000}"/>
          </ac:spMkLst>
        </pc:spChg>
        <pc:picChg chg="add del mod">
          <ac:chgData name="Yubo ZHANG" userId="016b12b6-dc24-47ac-9ae8-0532205f0d18" providerId="ADAL" clId="{DBEE7101-E8A7-4422-AA6B-406A74AC2D3C}" dt="2023-05-19T15:44:45.129" v="2859" actId="478"/>
          <ac:picMkLst>
            <pc:docMk/>
            <pc:sldMk cId="3284627218" sldId="421"/>
            <ac:picMk id="4" creationId="{C0639B63-9254-7B8C-E678-B806114C50FB}"/>
          </ac:picMkLst>
        </pc:picChg>
        <pc:picChg chg="del">
          <ac:chgData name="Yubo ZHANG" userId="016b12b6-dc24-47ac-9ae8-0532205f0d18" providerId="ADAL" clId="{DBEE7101-E8A7-4422-AA6B-406A74AC2D3C}" dt="2023-05-22T09:02:46.805" v="3087" actId="21"/>
          <ac:picMkLst>
            <pc:docMk/>
            <pc:sldMk cId="3284627218" sldId="421"/>
            <ac:picMk id="4" creationId="{EAFF5CCA-8168-E0A6-5DBC-8FA413A09D17}"/>
          </ac:picMkLst>
        </pc:picChg>
        <pc:picChg chg="add del mod">
          <ac:chgData name="Yubo ZHANG" userId="016b12b6-dc24-47ac-9ae8-0532205f0d18" providerId="ADAL" clId="{DBEE7101-E8A7-4422-AA6B-406A74AC2D3C}" dt="2023-05-22T09:30:23.672" v="3380" actId="478"/>
          <ac:picMkLst>
            <pc:docMk/>
            <pc:sldMk cId="3284627218" sldId="421"/>
            <ac:picMk id="5" creationId="{1A7C0A4B-083E-5557-7DCD-CF78AE9E3905}"/>
          </ac:picMkLst>
        </pc:picChg>
        <pc:picChg chg="del mod">
          <ac:chgData name="Yubo ZHANG" userId="016b12b6-dc24-47ac-9ae8-0532205f0d18" providerId="ADAL" clId="{DBEE7101-E8A7-4422-AA6B-406A74AC2D3C}" dt="2023-05-22T09:46:33.777" v="3791" actId="21"/>
          <ac:picMkLst>
            <pc:docMk/>
            <pc:sldMk cId="3284627218" sldId="421"/>
            <ac:picMk id="6" creationId="{3CA36CCD-38D0-D053-5CAD-E1C15CBDC4A2}"/>
          </ac:picMkLst>
        </pc:picChg>
        <pc:picChg chg="add mod">
          <ac:chgData name="Yubo ZHANG" userId="016b12b6-dc24-47ac-9ae8-0532205f0d18" providerId="ADAL" clId="{DBEE7101-E8A7-4422-AA6B-406A74AC2D3C}" dt="2023-05-22T09:57:16.832" v="4047" actId="1035"/>
          <ac:picMkLst>
            <pc:docMk/>
            <pc:sldMk cId="3284627218" sldId="421"/>
            <ac:picMk id="8" creationId="{FC103EF9-F733-2BF0-012F-0AB59DFAADC3}"/>
          </ac:picMkLst>
        </pc:picChg>
        <pc:picChg chg="add mod">
          <ac:chgData name="Yubo ZHANG" userId="016b12b6-dc24-47ac-9ae8-0532205f0d18" providerId="ADAL" clId="{DBEE7101-E8A7-4422-AA6B-406A74AC2D3C}" dt="2023-05-22T09:46:56.702" v="3818" actId="1076"/>
          <ac:picMkLst>
            <pc:docMk/>
            <pc:sldMk cId="3284627218" sldId="421"/>
            <ac:picMk id="21" creationId="{B0219BB4-BE1D-F2D5-76DD-4E762F988220}"/>
          </ac:picMkLst>
        </pc:picChg>
      </pc:sldChg>
      <pc:sldChg chg="addSp delSp modSp del mod">
        <pc:chgData name="Yubo ZHANG" userId="016b12b6-dc24-47ac-9ae8-0532205f0d18" providerId="ADAL" clId="{DBEE7101-E8A7-4422-AA6B-406A74AC2D3C}" dt="2023-05-19T15:35:47.536" v="2835" actId="47"/>
        <pc:sldMkLst>
          <pc:docMk/>
          <pc:sldMk cId="3617732821" sldId="422"/>
        </pc:sldMkLst>
        <pc:spChg chg="mod">
          <ac:chgData name="Yubo ZHANG" userId="016b12b6-dc24-47ac-9ae8-0532205f0d18" providerId="ADAL" clId="{DBEE7101-E8A7-4422-AA6B-406A74AC2D3C}" dt="2023-05-19T15:27:47.168" v="2771" actId="1076"/>
          <ac:spMkLst>
            <pc:docMk/>
            <pc:sldMk cId="3617732821" sldId="422"/>
            <ac:spMk id="5" creationId="{59B4140B-6445-D612-4F9D-E2B140DB5234}"/>
          </ac:spMkLst>
        </pc:spChg>
        <pc:picChg chg="add del mod">
          <ac:chgData name="Yubo ZHANG" userId="016b12b6-dc24-47ac-9ae8-0532205f0d18" providerId="ADAL" clId="{DBEE7101-E8A7-4422-AA6B-406A74AC2D3C}" dt="2023-05-19T15:27:51.795" v="2773" actId="478"/>
          <ac:picMkLst>
            <pc:docMk/>
            <pc:sldMk cId="3617732821" sldId="422"/>
            <ac:picMk id="3" creationId="{95824D4F-37FF-5907-3E94-429D6B34A6D9}"/>
          </ac:picMkLst>
        </pc:picChg>
        <pc:picChg chg="add del mod">
          <ac:chgData name="Yubo ZHANG" userId="016b12b6-dc24-47ac-9ae8-0532205f0d18" providerId="ADAL" clId="{DBEE7101-E8A7-4422-AA6B-406A74AC2D3C}" dt="2023-05-19T15:27:51.295" v="2772" actId="478"/>
          <ac:picMkLst>
            <pc:docMk/>
            <pc:sldMk cId="3617732821" sldId="422"/>
            <ac:picMk id="4" creationId="{EDF7AB0C-8DB8-9ACA-707D-24441886F317}"/>
          </ac:picMkLst>
        </pc:picChg>
      </pc:sldChg>
      <pc:sldChg chg="del">
        <pc:chgData name="Yubo ZHANG" userId="016b12b6-dc24-47ac-9ae8-0532205f0d18" providerId="ADAL" clId="{DBEE7101-E8A7-4422-AA6B-406A74AC2D3C}" dt="2023-05-19T15:39:43.750" v="2854" actId="47"/>
        <pc:sldMkLst>
          <pc:docMk/>
          <pc:sldMk cId="1110267738" sldId="427"/>
        </pc:sldMkLst>
      </pc:sldChg>
      <pc:sldChg chg="addSp delSp modSp mod modAnim modNotesTx">
        <pc:chgData name="Yubo ZHANG" userId="016b12b6-dc24-47ac-9ae8-0532205f0d18" providerId="ADAL" clId="{DBEE7101-E8A7-4422-AA6B-406A74AC2D3C}" dt="2023-05-22T15:17:39.859" v="5125" actId="20577"/>
        <pc:sldMkLst>
          <pc:docMk/>
          <pc:sldMk cId="3401568823" sldId="428"/>
        </pc:sldMkLst>
        <pc:spChg chg="del">
          <ac:chgData name="Yubo ZHANG" userId="016b12b6-dc24-47ac-9ae8-0532205f0d18" providerId="ADAL" clId="{DBEE7101-E8A7-4422-AA6B-406A74AC2D3C}" dt="2023-05-22T08:20:37.551" v="2863" actId="478"/>
          <ac:spMkLst>
            <pc:docMk/>
            <pc:sldMk cId="3401568823" sldId="428"/>
            <ac:spMk id="2" creationId="{691032D3-3319-C0B9-FA8C-02BAE1FF8BE5}"/>
          </ac:spMkLst>
        </pc:spChg>
        <pc:spChg chg="del">
          <ac:chgData name="Yubo ZHANG" userId="016b12b6-dc24-47ac-9ae8-0532205f0d18" providerId="ADAL" clId="{DBEE7101-E8A7-4422-AA6B-406A74AC2D3C}" dt="2023-05-22T08:20:42.859" v="2865" actId="478"/>
          <ac:spMkLst>
            <pc:docMk/>
            <pc:sldMk cId="3401568823" sldId="428"/>
            <ac:spMk id="3" creationId="{13434A00-119B-5458-E258-C50E67C4ADE6}"/>
          </ac:spMkLst>
        </pc:spChg>
        <pc:spChg chg="del">
          <ac:chgData name="Yubo ZHANG" userId="016b12b6-dc24-47ac-9ae8-0532205f0d18" providerId="ADAL" clId="{DBEE7101-E8A7-4422-AA6B-406A74AC2D3C}" dt="2023-05-22T08:20:42.859" v="2865" actId="478"/>
          <ac:spMkLst>
            <pc:docMk/>
            <pc:sldMk cId="3401568823" sldId="428"/>
            <ac:spMk id="4" creationId="{A0DCA74C-3323-2F37-A221-5404D6988234}"/>
          </ac:spMkLst>
        </pc:spChg>
        <pc:spChg chg="del">
          <ac:chgData name="Yubo ZHANG" userId="016b12b6-dc24-47ac-9ae8-0532205f0d18" providerId="ADAL" clId="{DBEE7101-E8A7-4422-AA6B-406A74AC2D3C}" dt="2023-05-22T08:20:42.859" v="2865" actId="478"/>
          <ac:spMkLst>
            <pc:docMk/>
            <pc:sldMk cId="3401568823" sldId="428"/>
            <ac:spMk id="5" creationId="{AED32EEA-5463-2402-DA9F-800ED2CACCEE}"/>
          </ac:spMkLst>
        </pc:spChg>
        <pc:spChg chg="del">
          <ac:chgData name="Yubo ZHANG" userId="016b12b6-dc24-47ac-9ae8-0532205f0d18" providerId="ADAL" clId="{DBEE7101-E8A7-4422-AA6B-406A74AC2D3C}" dt="2023-05-22T08:20:42.859" v="2865" actId="478"/>
          <ac:spMkLst>
            <pc:docMk/>
            <pc:sldMk cId="3401568823" sldId="428"/>
            <ac:spMk id="6" creationId="{C68BA1EB-03B2-9A4D-6361-1F45B9AEA76B}"/>
          </ac:spMkLst>
        </pc:spChg>
        <pc:spChg chg="add mod">
          <ac:chgData name="Yubo ZHANG" userId="016b12b6-dc24-47ac-9ae8-0532205f0d18" providerId="ADAL" clId="{DBEE7101-E8A7-4422-AA6B-406A74AC2D3C}" dt="2023-05-22T08:36:17.956" v="3017" actId="14100"/>
          <ac:spMkLst>
            <pc:docMk/>
            <pc:sldMk cId="3401568823" sldId="428"/>
            <ac:spMk id="10" creationId="{FFD15A71-297C-E7DA-3CD3-DD208A0A7ADD}"/>
          </ac:spMkLst>
        </pc:spChg>
        <pc:spChg chg="add mod">
          <ac:chgData name="Yubo ZHANG" userId="016b12b6-dc24-47ac-9ae8-0532205f0d18" providerId="ADAL" clId="{DBEE7101-E8A7-4422-AA6B-406A74AC2D3C}" dt="2023-05-22T08:38:15.511" v="3047" actId="1076"/>
          <ac:spMkLst>
            <pc:docMk/>
            <pc:sldMk cId="3401568823" sldId="428"/>
            <ac:spMk id="11" creationId="{8CC898BB-36B7-72D6-15B2-26137609DFE2}"/>
          </ac:spMkLst>
        </pc:spChg>
        <pc:spChg chg="add mod">
          <ac:chgData name="Yubo ZHANG" userId="016b12b6-dc24-47ac-9ae8-0532205f0d18" providerId="ADAL" clId="{DBEE7101-E8A7-4422-AA6B-406A74AC2D3C}" dt="2023-05-22T08:38:49.554" v="3060" actId="14100"/>
          <ac:spMkLst>
            <pc:docMk/>
            <pc:sldMk cId="3401568823" sldId="428"/>
            <ac:spMk id="12" creationId="{68385206-85A7-EDAD-1A48-DB8B48AD968B}"/>
          </ac:spMkLst>
        </pc:spChg>
        <pc:spChg chg="add mod">
          <ac:chgData name="Yubo ZHANG" userId="016b12b6-dc24-47ac-9ae8-0532205f0d18" providerId="ADAL" clId="{DBEE7101-E8A7-4422-AA6B-406A74AC2D3C}" dt="2023-05-22T08:38:19.215" v="3048" actId="1076"/>
          <ac:spMkLst>
            <pc:docMk/>
            <pc:sldMk cId="3401568823" sldId="428"/>
            <ac:spMk id="13" creationId="{B352BAE9-4A4B-8460-D3BE-207C80668FA7}"/>
          </ac:spMkLst>
        </pc:spChg>
        <pc:spChg chg="add mod">
          <ac:chgData name="Yubo ZHANG" userId="016b12b6-dc24-47ac-9ae8-0532205f0d18" providerId="ADAL" clId="{DBEE7101-E8A7-4422-AA6B-406A74AC2D3C}" dt="2023-05-22T08:38:11.197" v="3046" actId="1035"/>
          <ac:spMkLst>
            <pc:docMk/>
            <pc:sldMk cId="3401568823" sldId="428"/>
            <ac:spMk id="14" creationId="{B7B99954-006F-7D1E-7F3B-4B0B78EE97AE}"/>
          </ac:spMkLst>
        </pc:spChg>
        <pc:spChg chg="add mod">
          <ac:chgData name="Yubo ZHANG" userId="016b12b6-dc24-47ac-9ae8-0532205f0d18" providerId="ADAL" clId="{DBEE7101-E8A7-4422-AA6B-406A74AC2D3C}" dt="2023-05-22T08:38:34.203" v="3058" actId="14100"/>
          <ac:spMkLst>
            <pc:docMk/>
            <pc:sldMk cId="3401568823" sldId="428"/>
            <ac:spMk id="15" creationId="{7B08CC5A-2726-6E09-8C07-08314E2B4D09}"/>
          </ac:spMkLst>
        </pc:spChg>
        <pc:graphicFrameChg chg="add del mod modGraphic">
          <ac:chgData name="Yubo ZHANG" userId="016b12b6-dc24-47ac-9ae8-0532205f0d18" providerId="ADAL" clId="{DBEE7101-E8A7-4422-AA6B-406A74AC2D3C}" dt="2023-05-22T08:26:17.889" v="2900" actId="478"/>
          <ac:graphicFrameMkLst>
            <pc:docMk/>
            <pc:sldMk cId="3401568823" sldId="428"/>
            <ac:graphicFrameMk id="7" creationId="{923273B2-AA8B-E8D7-95A9-FC4B34EC5B5F}"/>
          </ac:graphicFrameMkLst>
        </pc:graphicFrameChg>
        <pc:graphicFrameChg chg="add mod modGraphic">
          <ac:chgData name="Yubo ZHANG" userId="016b12b6-dc24-47ac-9ae8-0532205f0d18" providerId="ADAL" clId="{DBEE7101-E8A7-4422-AA6B-406A74AC2D3C}" dt="2023-05-22T08:52:51.275" v="3079" actId="20577"/>
          <ac:graphicFrameMkLst>
            <pc:docMk/>
            <pc:sldMk cId="3401568823" sldId="428"/>
            <ac:graphicFrameMk id="9" creationId="{F6E39646-1A9F-E02F-1B37-5A978CD9F81E}"/>
          </ac:graphicFrameMkLst>
        </pc:graphicFrameChg>
        <pc:picChg chg="mod">
          <ac:chgData name="Yubo ZHANG" userId="016b12b6-dc24-47ac-9ae8-0532205f0d18" providerId="ADAL" clId="{DBEE7101-E8A7-4422-AA6B-406A74AC2D3C}" dt="2023-05-22T08:25:10.617" v="2869" actId="1076"/>
          <ac:picMkLst>
            <pc:docMk/>
            <pc:sldMk cId="3401568823" sldId="428"/>
            <ac:picMk id="8" creationId="{57F774D9-221F-29DD-2EFD-97C647F0BEFD}"/>
          </ac:picMkLst>
        </pc:picChg>
      </pc:sldChg>
      <pc:sldChg chg="modNotesTx">
        <pc:chgData name="Yubo ZHANG" userId="016b12b6-dc24-47ac-9ae8-0532205f0d18" providerId="ADAL" clId="{DBEE7101-E8A7-4422-AA6B-406A74AC2D3C}" dt="2023-05-22T15:05:09.904" v="4403" actId="20577"/>
        <pc:sldMkLst>
          <pc:docMk/>
          <pc:sldMk cId="3742631126" sldId="430"/>
        </pc:sldMkLst>
      </pc:sldChg>
    </pc:docChg>
  </pc:docChgLst>
  <pc:docChgLst>
    <pc:chgData name="Till SANDKÜHLER" userId="6aa3dc54-8b48-4894-ad76-06d1a8e7572e" providerId="ADAL" clId="{8D89FE3D-6F06-4BD3-8701-7771CB113DBD}"/>
    <pc:docChg chg="undo custSel modSld">
      <pc:chgData name="Till SANDKÜHLER" userId="6aa3dc54-8b48-4894-ad76-06d1a8e7572e" providerId="ADAL" clId="{8D89FE3D-6F06-4BD3-8701-7771CB113DBD}" dt="2023-05-23T16:24:41.412" v="1358"/>
      <pc:docMkLst>
        <pc:docMk/>
      </pc:docMkLst>
      <pc:sldChg chg="modNotesTx">
        <pc:chgData name="Till SANDKÜHLER" userId="6aa3dc54-8b48-4894-ad76-06d1a8e7572e" providerId="ADAL" clId="{8D89FE3D-6F06-4BD3-8701-7771CB113DBD}" dt="2023-05-23T11:46:22.319" v="1307" actId="20577"/>
        <pc:sldMkLst>
          <pc:docMk/>
          <pc:sldMk cId="1521708914" sldId="345"/>
        </pc:sldMkLst>
      </pc:sldChg>
      <pc:sldChg chg="modSp mod">
        <pc:chgData name="Till SANDKÜHLER" userId="6aa3dc54-8b48-4894-ad76-06d1a8e7572e" providerId="ADAL" clId="{8D89FE3D-6F06-4BD3-8701-7771CB113DBD}" dt="2023-05-23T11:01:11.630" v="7" actId="34135"/>
        <pc:sldMkLst>
          <pc:docMk/>
          <pc:sldMk cId="3393909467" sldId="409"/>
        </pc:sldMkLst>
        <pc:spChg chg="mod">
          <ac:chgData name="Till SANDKÜHLER" userId="6aa3dc54-8b48-4894-ad76-06d1a8e7572e" providerId="ADAL" clId="{8D89FE3D-6F06-4BD3-8701-7771CB113DBD}" dt="2023-05-23T11:01:11.630" v="7" actId="34135"/>
          <ac:spMkLst>
            <pc:docMk/>
            <pc:sldMk cId="3393909467" sldId="409"/>
            <ac:spMk id="9" creationId="{63B7F4FF-D6A3-C790-A72D-E7A3227D09C9}"/>
          </ac:spMkLst>
        </pc:spChg>
      </pc:sldChg>
      <pc:sldChg chg="modTransition">
        <pc:chgData name="Till SANDKÜHLER" userId="6aa3dc54-8b48-4894-ad76-06d1a8e7572e" providerId="ADAL" clId="{8D89FE3D-6F06-4BD3-8701-7771CB113DBD}" dt="2023-05-23T11:07:59.393" v="19"/>
        <pc:sldMkLst>
          <pc:docMk/>
          <pc:sldMk cId="473317488" sldId="418"/>
        </pc:sldMkLst>
      </pc:sldChg>
      <pc:sldChg chg="modSp mod">
        <pc:chgData name="Till SANDKÜHLER" userId="6aa3dc54-8b48-4894-ad76-06d1a8e7572e" providerId="ADAL" clId="{8D89FE3D-6F06-4BD3-8701-7771CB113DBD}" dt="2023-05-23T11:06:00.597" v="17" actId="1076"/>
        <pc:sldMkLst>
          <pc:docMk/>
          <pc:sldMk cId="2540562266" sldId="426"/>
        </pc:sldMkLst>
        <pc:spChg chg="mod">
          <ac:chgData name="Till SANDKÜHLER" userId="6aa3dc54-8b48-4894-ad76-06d1a8e7572e" providerId="ADAL" clId="{8D89FE3D-6F06-4BD3-8701-7771CB113DBD}" dt="2023-05-23T11:06:00.597" v="17" actId="1076"/>
          <ac:spMkLst>
            <pc:docMk/>
            <pc:sldMk cId="2540562266" sldId="426"/>
            <ac:spMk id="26" creationId="{1D4C726F-F993-8B23-8FEF-8CFBD43E1B63}"/>
          </ac:spMkLst>
        </pc:spChg>
        <pc:picChg chg="mod modCrop">
          <ac:chgData name="Till SANDKÜHLER" userId="6aa3dc54-8b48-4894-ad76-06d1a8e7572e" providerId="ADAL" clId="{8D89FE3D-6F06-4BD3-8701-7771CB113DBD}" dt="2023-05-23T11:05:52.026" v="16" actId="732"/>
          <ac:picMkLst>
            <pc:docMk/>
            <pc:sldMk cId="2540562266" sldId="426"/>
            <ac:picMk id="8" creationId="{13B7E920-C5A0-C94F-09AC-5F1AAD22D58B}"/>
          </ac:picMkLst>
        </pc:picChg>
      </pc:sldChg>
      <pc:sldChg chg="modTransition">
        <pc:chgData name="Till SANDKÜHLER" userId="6aa3dc54-8b48-4894-ad76-06d1a8e7572e" providerId="ADAL" clId="{8D89FE3D-6F06-4BD3-8701-7771CB113DBD}" dt="2023-05-23T11:04:11.984" v="11"/>
        <pc:sldMkLst>
          <pc:docMk/>
          <pc:sldMk cId="3401568823" sldId="428"/>
        </pc:sldMkLst>
      </pc:sldChg>
      <pc:sldChg chg="modTransition">
        <pc:chgData name="Till SANDKÜHLER" userId="6aa3dc54-8b48-4894-ad76-06d1a8e7572e" providerId="ADAL" clId="{8D89FE3D-6F06-4BD3-8701-7771CB113DBD}" dt="2023-05-23T11:04:01.783" v="10"/>
        <pc:sldMkLst>
          <pc:docMk/>
          <pc:sldMk cId="1480630054" sldId="434"/>
        </pc:sldMkLst>
      </pc:sldChg>
      <pc:sldChg chg="addSp delSp modSp mod modTransition">
        <pc:chgData name="Till SANDKÜHLER" userId="6aa3dc54-8b48-4894-ad76-06d1a8e7572e" providerId="ADAL" clId="{8D89FE3D-6F06-4BD3-8701-7771CB113DBD}" dt="2023-05-23T11:01:38.574" v="9"/>
        <pc:sldMkLst>
          <pc:docMk/>
          <pc:sldMk cId="2097008087" sldId="435"/>
        </pc:sldMkLst>
        <pc:spChg chg="del">
          <ac:chgData name="Till SANDKÜHLER" userId="6aa3dc54-8b48-4894-ad76-06d1a8e7572e" providerId="ADAL" clId="{8D89FE3D-6F06-4BD3-8701-7771CB113DBD}" dt="2023-05-23T10:58:39.035" v="0" actId="478"/>
          <ac:spMkLst>
            <pc:docMk/>
            <pc:sldMk cId="2097008087" sldId="435"/>
            <ac:spMk id="2" creationId="{EDF73DA5-FDEC-4E7F-5743-09960C30844C}"/>
          </ac:spMkLst>
        </pc:spChg>
        <pc:spChg chg="add mod">
          <ac:chgData name="Till SANDKÜHLER" userId="6aa3dc54-8b48-4894-ad76-06d1a8e7572e" providerId="ADAL" clId="{8D89FE3D-6F06-4BD3-8701-7771CB113DBD}" dt="2023-05-23T10:58:49.708" v="3" actId="20577"/>
          <ac:spMkLst>
            <pc:docMk/>
            <pc:sldMk cId="2097008087" sldId="435"/>
            <ac:spMk id="14" creationId="{14B7A09D-D2C4-FCD2-E8FB-1E3C43E4CD8C}"/>
          </ac:spMkLst>
        </pc:spChg>
      </pc:sldChg>
      <pc:sldChg chg="modAnim">
        <pc:chgData name="Till SANDKÜHLER" userId="6aa3dc54-8b48-4894-ad76-06d1a8e7572e" providerId="ADAL" clId="{8D89FE3D-6F06-4BD3-8701-7771CB113DBD}" dt="2023-05-23T16:24:41.412" v="1358"/>
        <pc:sldMkLst>
          <pc:docMk/>
          <pc:sldMk cId="1780935607" sldId="436"/>
        </pc:sldMkLst>
      </pc:sldChg>
      <pc:sldChg chg="addSp modSp mod">
        <pc:chgData name="Till SANDKÜHLER" userId="6aa3dc54-8b48-4894-ad76-06d1a8e7572e" providerId="ADAL" clId="{8D89FE3D-6F06-4BD3-8701-7771CB113DBD}" dt="2023-05-23T11:14:42.018" v="42" actId="1076"/>
        <pc:sldMkLst>
          <pc:docMk/>
          <pc:sldMk cId="3652030792" sldId="441"/>
        </pc:sldMkLst>
        <pc:spChg chg="add mod">
          <ac:chgData name="Till SANDKÜHLER" userId="6aa3dc54-8b48-4894-ad76-06d1a8e7572e" providerId="ADAL" clId="{8D89FE3D-6F06-4BD3-8701-7771CB113DBD}" dt="2023-05-23T11:14:42.018" v="42" actId="1076"/>
          <ac:spMkLst>
            <pc:docMk/>
            <pc:sldMk cId="3652030792" sldId="441"/>
            <ac:spMk id="2" creationId="{B161B7B1-54BE-EE67-47A3-F7C8C507EB16}"/>
          </ac:spMkLst>
        </pc:spChg>
      </pc:sldChg>
      <pc:sldChg chg="modTransition">
        <pc:chgData name="Till SANDKÜHLER" userId="6aa3dc54-8b48-4894-ad76-06d1a8e7572e" providerId="ADAL" clId="{8D89FE3D-6F06-4BD3-8701-7771CB113DBD}" dt="2023-05-23T11:07:40.486" v="18"/>
        <pc:sldMkLst>
          <pc:docMk/>
          <pc:sldMk cId="1162291736" sldId="444"/>
        </pc:sldMkLst>
      </pc:sldChg>
    </pc:docChg>
  </pc:docChgLst>
  <pc:docChgLst>
    <pc:chgData name="Yubo ZHANG" userId="016b12b6-dc24-47ac-9ae8-0532205f0d18" providerId="ADAL" clId="{93D82151-DF0F-47D6-BA03-D42D06A627E4}"/>
    <pc:docChg chg="undo custSel modSld">
      <pc:chgData name="Yubo ZHANG" userId="016b12b6-dc24-47ac-9ae8-0532205f0d18" providerId="ADAL" clId="{93D82151-DF0F-47D6-BA03-D42D06A627E4}" dt="2023-04-03T13:33:17.969" v="50"/>
      <pc:docMkLst>
        <pc:docMk/>
      </pc:docMkLst>
      <pc:sldChg chg="modAnim">
        <pc:chgData name="Yubo ZHANG" userId="016b12b6-dc24-47ac-9ae8-0532205f0d18" providerId="ADAL" clId="{93D82151-DF0F-47D6-BA03-D42D06A627E4}" dt="2023-04-03T13:33:17.969" v="50"/>
        <pc:sldMkLst>
          <pc:docMk/>
          <pc:sldMk cId="3204624055" sldId="375"/>
        </pc:sldMkLst>
      </pc:sldChg>
      <pc:sldChg chg="addSp delSp modSp mod">
        <pc:chgData name="Yubo ZHANG" userId="016b12b6-dc24-47ac-9ae8-0532205f0d18" providerId="ADAL" clId="{93D82151-DF0F-47D6-BA03-D42D06A627E4}" dt="2023-04-03T13:26:34.424" v="49" actId="14100"/>
        <pc:sldMkLst>
          <pc:docMk/>
          <pc:sldMk cId="4250065170" sldId="393"/>
        </pc:sldMkLst>
        <pc:spChg chg="mod">
          <ac:chgData name="Yubo ZHANG" userId="016b12b6-dc24-47ac-9ae8-0532205f0d18" providerId="ADAL" clId="{93D82151-DF0F-47D6-BA03-D42D06A627E4}" dt="2023-04-03T13:24:43.478" v="39" actId="1076"/>
          <ac:spMkLst>
            <pc:docMk/>
            <pc:sldMk cId="4250065170" sldId="393"/>
            <ac:spMk id="7" creationId="{99B33DAB-2EE2-AA32-F8E8-ADEAA6D6412E}"/>
          </ac:spMkLst>
        </pc:spChg>
        <pc:picChg chg="add del mod">
          <ac:chgData name="Yubo ZHANG" userId="016b12b6-dc24-47ac-9ae8-0532205f0d18" providerId="ADAL" clId="{93D82151-DF0F-47D6-BA03-D42D06A627E4}" dt="2023-04-03T13:24:31.777" v="35" actId="478"/>
          <ac:picMkLst>
            <pc:docMk/>
            <pc:sldMk cId="4250065170" sldId="393"/>
            <ac:picMk id="4" creationId="{CBC76BFB-5B1F-764B-0745-41CE3C32EE9E}"/>
          </ac:picMkLst>
        </pc:picChg>
        <pc:picChg chg="del mod">
          <ac:chgData name="Yubo ZHANG" userId="016b12b6-dc24-47ac-9ae8-0532205f0d18" providerId="ADAL" clId="{93D82151-DF0F-47D6-BA03-D42D06A627E4}" dt="2023-04-03T13:24:33.209" v="36" actId="478"/>
          <ac:picMkLst>
            <pc:docMk/>
            <pc:sldMk cId="4250065170" sldId="393"/>
            <ac:picMk id="6" creationId="{464CA70C-DE54-2015-7DD2-1D3C1B7F1920}"/>
          </ac:picMkLst>
        </pc:picChg>
        <pc:picChg chg="add del ord">
          <ac:chgData name="Yubo ZHANG" userId="016b12b6-dc24-47ac-9ae8-0532205f0d18" providerId="ADAL" clId="{93D82151-DF0F-47D6-BA03-D42D06A627E4}" dt="2023-04-03T13:24:30.687" v="33" actId="478"/>
          <ac:picMkLst>
            <pc:docMk/>
            <pc:sldMk cId="4250065170" sldId="393"/>
            <ac:picMk id="9" creationId="{7B4538BB-AE65-5692-3686-47D5CDB55503}"/>
          </ac:picMkLst>
        </pc:picChg>
        <pc:picChg chg="add del mod">
          <ac:chgData name="Yubo ZHANG" userId="016b12b6-dc24-47ac-9ae8-0532205f0d18" providerId="ADAL" clId="{93D82151-DF0F-47D6-BA03-D42D06A627E4}" dt="2023-04-03T13:24:29.934" v="32" actId="478"/>
          <ac:picMkLst>
            <pc:docMk/>
            <pc:sldMk cId="4250065170" sldId="393"/>
            <ac:picMk id="10" creationId="{1D91A50D-0822-F08E-3009-54CF8CCABA68}"/>
          </ac:picMkLst>
        </pc:picChg>
        <pc:picChg chg="add del mod">
          <ac:chgData name="Yubo ZHANG" userId="016b12b6-dc24-47ac-9ae8-0532205f0d18" providerId="ADAL" clId="{93D82151-DF0F-47D6-BA03-D42D06A627E4}" dt="2023-04-03T13:24:31.276" v="34" actId="478"/>
          <ac:picMkLst>
            <pc:docMk/>
            <pc:sldMk cId="4250065170" sldId="393"/>
            <ac:picMk id="11" creationId="{F5773678-D9E0-0277-8AFA-75A00624F63D}"/>
          </ac:picMkLst>
        </pc:picChg>
        <pc:picChg chg="add del mod modCrop">
          <ac:chgData name="Yubo ZHANG" userId="016b12b6-dc24-47ac-9ae8-0532205f0d18" providerId="ADAL" clId="{93D82151-DF0F-47D6-BA03-D42D06A627E4}" dt="2023-04-03T13:26:05.386" v="40" actId="478"/>
          <ac:picMkLst>
            <pc:docMk/>
            <pc:sldMk cId="4250065170" sldId="393"/>
            <ac:picMk id="12" creationId="{E6AFF123-4C36-1CF0-0D32-893D7DB8A959}"/>
          </ac:picMkLst>
        </pc:picChg>
        <pc:picChg chg="add mod">
          <ac:chgData name="Yubo ZHANG" userId="016b12b6-dc24-47ac-9ae8-0532205f0d18" providerId="ADAL" clId="{93D82151-DF0F-47D6-BA03-D42D06A627E4}" dt="2023-04-03T13:26:34.424" v="49" actId="14100"/>
          <ac:picMkLst>
            <pc:docMk/>
            <pc:sldMk cId="4250065170" sldId="393"/>
            <ac:picMk id="14" creationId="{846FB882-BA1B-8B51-2124-1CFFE82EBE7B}"/>
          </ac:picMkLst>
        </pc:picChg>
      </pc:sldChg>
      <pc:sldChg chg="addSp delSp modSp mod">
        <pc:chgData name="Yubo ZHANG" userId="016b12b6-dc24-47ac-9ae8-0532205f0d18" providerId="ADAL" clId="{93D82151-DF0F-47D6-BA03-D42D06A627E4}" dt="2023-04-03T12:44:56.531" v="15" actId="1076"/>
        <pc:sldMkLst>
          <pc:docMk/>
          <pc:sldMk cId="4243869588" sldId="397"/>
        </pc:sldMkLst>
        <pc:picChg chg="del">
          <ac:chgData name="Yubo ZHANG" userId="016b12b6-dc24-47ac-9ae8-0532205f0d18" providerId="ADAL" clId="{93D82151-DF0F-47D6-BA03-D42D06A627E4}" dt="2023-04-03T12:44:08.592" v="8" actId="478"/>
          <ac:picMkLst>
            <pc:docMk/>
            <pc:sldMk cId="4243869588" sldId="397"/>
            <ac:picMk id="4" creationId="{D1F689DA-4DB7-3A67-B932-BD6F069DABC2}"/>
          </ac:picMkLst>
        </pc:picChg>
        <pc:picChg chg="add mod">
          <ac:chgData name="Yubo ZHANG" userId="016b12b6-dc24-47ac-9ae8-0532205f0d18" providerId="ADAL" clId="{93D82151-DF0F-47D6-BA03-D42D06A627E4}" dt="2023-04-03T12:44:56.531" v="15" actId="1076"/>
          <ac:picMkLst>
            <pc:docMk/>
            <pc:sldMk cId="4243869588" sldId="397"/>
            <ac:picMk id="6" creationId="{BCB908CA-CC82-6FF1-867B-F4CF7C580390}"/>
          </ac:picMkLst>
        </pc:picChg>
        <pc:picChg chg="del mod">
          <ac:chgData name="Yubo ZHANG" userId="016b12b6-dc24-47ac-9ae8-0532205f0d18" providerId="ADAL" clId="{93D82151-DF0F-47D6-BA03-D42D06A627E4}" dt="2023-04-03T12:44:07.613" v="7" actId="478"/>
          <ac:picMkLst>
            <pc:docMk/>
            <pc:sldMk cId="4243869588" sldId="397"/>
            <ac:picMk id="7" creationId="{46895686-E7F5-F08E-BB77-569E721A00CF}"/>
          </ac:picMkLst>
        </pc:picChg>
      </pc:sldChg>
    </pc:docChg>
  </pc:docChgLst>
  <pc:docChgLst>
    <pc:chgData name="Suwarin PATTANACHUANCHOM" userId="8ab8ebcc-0ad5-45e3-a49b-586db4a145d5" providerId="ADAL" clId="{BA7A354D-22EB-4744-A54D-B07012CCB783}"/>
    <pc:docChg chg="undo redo custSel addSld delSld modSld sldOrd">
      <pc:chgData name="Suwarin PATTANACHUANCHOM" userId="8ab8ebcc-0ad5-45e3-a49b-586db4a145d5" providerId="ADAL" clId="{BA7A354D-22EB-4744-A54D-B07012CCB783}" dt="2023-05-22T16:35:22.847" v="6040" actId="27918"/>
      <pc:docMkLst>
        <pc:docMk/>
      </pc:docMkLst>
      <pc:sldChg chg="del mod modShow">
        <pc:chgData name="Suwarin PATTANACHUANCHOM" userId="8ab8ebcc-0ad5-45e3-a49b-586db4a145d5" providerId="ADAL" clId="{BA7A354D-22EB-4744-A54D-B07012CCB783}" dt="2023-05-19T10:51:13.416" v="768" actId="2696"/>
        <pc:sldMkLst>
          <pc:docMk/>
          <pc:sldMk cId="0" sldId="256"/>
        </pc:sldMkLst>
      </pc:sldChg>
      <pc:sldChg chg="del">
        <pc:chgData name="Suwarin PATTANACHUANCHOM" userId="8ab8ebcc-0ad5-45e3-a49b-586db4a145d5" providerId="ADAL" clId="{BA7A354D-22EB-4744-A54D-B07012CCB783}" dt="2023-05-19T12:27:52.830" v="1415" actId="2696"/>
        <pc:sldMkLst>
          <pc:docMk/>
          <pc:sldMk cId="0" sldId="259"/>
        </pc:sldMkLst>
      </pc:sldChg>
      <pc:sldChg chg="modSp mod modNotesTx">
        <pc:chgData name="Suwarin PATTANACHUANCHOM" userId="8ab8ebcc-0ad5-45e3-a49b-586db4a145d5" providerId="ADAL" clId="{BA7A354D-22EB-4744-A54D-B07012CCB783}" dt="2023-05-19T15:38:14.734" v="2527" actId="20577"/>
        <pc:sldMkLst>
          <pc:docMk/>
          <pc:sldMk cId="0" sldId="267"/>
        </pc:sldMkLst>
        <pc:spChg chg="mod">
          <ac:chgData name="Suwarin PATTANACHUANCHOM" userId="8ab8ebcc-0ad5-45e3-a49b-586db4a145d5" providerId="ADAL" clId="{BA7A354D-22EB-4744-A54D-B07012CCB783}" dt="2023-05-19T12:49:34.315" v="1726" actId="20577"/>
          <ac:spMkLst>
            <pc:docMk/>
            <pc:sldMk cId="0" sldId="267"/>
            <ac:spMk id="3" creationId="{35B24E60-D851-C0C5-AB85-AD4953A069C2}"/>
          </ac:spMkLst>
        </pc:spChg>
        <pc:spChg chg="mod">
          <ac:chgData name="Suwarin PATTANACHUANCHOM" userId="8ab8ebcc-0ad5-45e3-a49b-586db4a145d5" providerId="ADAL" clId="{BA7A354D-22EB-4744-A54D-B07012CCB783}" dt="2023-05-19T10:30:01.997" v="631" actId="20577"/>
          <ac:spMkLst>
            <pc:docMk/>
            <pc:sldMk cId="0" sldId="267"/>
            <ac:spMk id="579" creationId="{00000000-0000-0000-0000-000000000000}"/>
          </ac:spMkLst>
        </pc:spChg>
      </pc:sldChg>
      <pc:sldChg chg="addSp delSp modSp mod modAnim modNotesTx">
        <pc:chgData name="Suwarin PATTANACHUANCHOM" userId="8ab8ebcc-0ad5-45e3-a49b-586db4a145d5" providerId="ADAL" clId="{BA7A354D-22EB-4744-A54D-B07012CCB783}" dt="2023-05-22T15:42:03.058" v="5898" actId="20577"/>
        <pc:sldMkLst>
          <pc:docMk/>
          <pc:sldMk cId="0" sldId="270"/>
        </pc:sldMkLst>
        <pc:spChg chg="mod">
          <ac:chgData name="Suwarin PATTANACHUANCHOM" userId="8ab8ebcc-0ad5-45e3-a49b-586db4a145d5" providerId="ADAL" clId="{BA7A354D-22EB-4744-A54D-B07012CCB783}" dt="2023-05-22T11:04:44.005" v="4281" actId="20577"/>
          <ac:spMkLst>
            <pc:docMk/>
            <pc:sldMk cId="0" sldId="270"/>
            <ac:spMk id="3" creationId="{4D826426-F2D3-57E1-449A-932CFF581C54}"/>
          </ac:spMkLst>
        </pc:spChg>
        <pc:spChg chg="mod">
          <ac:chgData name="Suwarin PATTANACHUANCHOM" userId="8ab8ebcc-0ad5-45e3-a49b-586db4a145d5" providerId="ADAL" clId="{BA7A354D-22EB-4744-A54D-B07012CCB783}" dt="2023-05-22T09:24:30.343" v="3154" actId="1076"/>
          <ac:spMkLst>
            <pc:docMk/>
            <pc:sldMk cId="0" sldId="270"/>
            <ac:spMk id="4" creationId="{1AE4BB95-F62F-F137-7E46-7F8C59013FD2}"/>
          </ac:spMkLst>
        </pc:spChg>
        <pc:spChg chg="add del mod">
          <ac:chgData name="Suwarin PATTANACHUANCHOM" userId="8ab8ebcc-0ad5-45e3-a49b-586db4a145d5" providerId="ADAL" clId="{BA7A354D-22EB-4744-A54D-B07012CCB783}" dt="2023-05-22T10:49:34.179" v="4155"/>
          <ac:spMkLst>
            <pc:docMk/>
            <pc:sldMk cId="0" sldId="270"/>
            <ac:spMk id="6" creationId="{A9A459AE-855C-5602-61BD-33DADE87BBAF}"/>
          </ac:spMkLst>
        </pc:spChg>
        <pc:spChg chg="add mod">
          <ac:chgData name="Suwarin PATTANACHUANCHOM" userId="8ab8ebcc-0ad5-45e3-a49b-586db4a145d5" providerId="ADAL" clId="{BA7A354D-22EB-4744-A54D-B07012CCB783}" dt="2023-05-22T10:49:32.976" v="4153" actId="207"/>
          <ac:spMkLst>
            <pc:docMk/>
            <pc:sldMk cId="0" sldId="270"/>
            <ac:spMk id="7" creationId="{7CBD9DDE-0307-E6D0-FA0F-68C5C770BDE1}"/>
          </ac:spMkLst>
        </pc:spChg>
        <pc:spChg chg="mod">
          <ac:chgData name="Suwarin PATTANACHUANCHOM" userId="8ab8ebcc-0ad5-45e3-a49b-586db4a145d5" providerId="ADAL" clId="{BA7A354D-22EB-4744-A54D-B07012CCB783}" dt="2023-05-22T14:59:37.625" v="5112" actId="1076"/>
          <ac:spMkLst>
            <pc:docMk/>
            <pc:sldMk cId="0" sldId="270"/>
            <ac:spMk id="619" creationId="{00000000-0000-0000-0000-000000000000}"/>
          </ac:spMkLst>
        </pc:spChg>
        <pc:picChg chg="mod">
          <ac:chgData name="Suwarin PATTANACHUANCHOM" userId="8ab8ebcc-0ad5-45e3-a49b-586db4a145d5" providerId="ADAL" clId="{BA7A354D-22EB-4744-A54D-B07012CCB783}" dt="2023-05-22T10:48:43.856" v="4134" actId="1076"/>
          <ac:picMkLst>
            <pc:docMk/>
            <pc:sldMk cId="0" sldId="270"/>
            <ac:picMk id="2" creationId="{5CF7D30A-7A0A-0BB2-C678-E5CE24F7DDC3}"/>
          </ac:picMkLst>
        </pc:picChg>
      </pc:sldChg>
      <pc:sldChg chg="addSp delSp modSp mod modClrScheme chgLayout modNotesTx">
        <pc:chgData name="Suwarin PATTANACHUANCHOM" userId="8ab8ebcc-0ad5-45e3-a49b-586db4a145d5" providerId="ADAL" clId="{BA7A354D-22EB-4744-A54D-B07012CCB783}" dt="2023-05-22T15:44:22.372" v="5903" actId="20577"/>
        <pc:sldMkLst>
          <pc:docMk/>
          <pc:sldMk cId="0" sldId="285"/>
        </pc:sldMkLst>
        <pc:spChg chg="mod ord">
          <ac:chgData name="Suwarin PATTANACHUANCHOM" userId="8ab8ebcc-0ad5-45e3-a49b-586db4a145d5" providerId="ADAL" clId="{BA7A354D-22EB-4744-A54D-B07012CCB783}" dt="2023-05-22T15:00:47.418" v="5115" actId="1076"/>
          <ac:spMkLst>
            <pc:docMk/>
            <pc:sldMk cId="0" sldId="285"/>
            <ac:spMk id="2" creationId="{590711AE-9D60-EC34-7539-3A4A8827BF08}"/>
          </ac:spMkLst>
        </pc:spChg>
        <pc:spChg chg="mod">
          <ac:chgData name="Suwarin PATTANACHUANCHOM" userId="8ab8ebcc-0ad5-45e3-a49b-586db4a145d5" providerId="ADAL" clId="{BA7A354D-22EB-4744-A54D-B07012CCB783}" dt="2023-05-22T10:31:29.480" v="3945" actId="20577"/>
          <ac:spMkLst>
            <pc:docMk/>
            <pc:sldMk cId="0" sldId="285"/>
            <ac:spMk id="3" creationId="{5AB5D0F6-6BA9-9D10-DC39-D721D444FA34}"/>
          </ac:spMkLst>
        </pc:spChg>
        <pc:spChg chg="add mod">
          <ac:chgData name="Suwarin PATTANACHUANCHOM" userId="8ab8ebcc-0ad5-45e3-a49b-586db4a145d5" providerId="ADAL" clId="{BA7A354D-22EB-4744-A54D-B07012CCB783}" dt="2023-05-19T10:49:56.794" v="761" actId="1076"/>
          <ac:spMkLst>
            <pc:docMk/>
            <pc:sldMk cId="0" sldId="285"/>
            <ac:spMk id="4" creationId="{F7806028-0A1A-F727-83A6-A8EBA99FC5A0}"/>
          </ac:spMkLst>
        </pc:spChg>
        <pc:spChg chg="mod">
          <ac:chgData name="Suwarin PATTANACHUANCHOM" userId="8ab8ebcc-0ad5-45e3-a49b-586db4a145d5" providerId="ADAL" clId="{BA7A354D-22EB-4744-A54D-B07012CCB783}" dt="2023-05-22T13:05:47.094" v="4783" actId="1037"/>
          <ac:spMkLst>
            <pc:docMk/>
            <pc:sldMk cId="0" sldId="285"/>
            <ac:spMk id="5" creationId="{EA5A20AA-2CE6-43DD-1405-4EA141069872}"/>
          </ac:spMkLst>
        </pc:spChg>
        <pc:spChg chg="mod">
          <ac:chgData name="Suwarin PATTANACHUANCHOM" userId="8ab8ebcc-0ad5-45e3-a49b-586db4a145d5" providerId="ADAL" clId="{BA7A354D-22EB-4744-A54D-B07012CCB783}" dt="2023-05-22T12:59:24.019" v="4772" actId="20577"/>
          <ac:spMkLst>
            <pc:docMk/>
            <pc:sldMk cId="0" sldId="285"/>
            <ac:spMk id="6" creationId="{C2F05B22-951C-2D8E-05B6-4F9B8CFA3412}"/>
          </ac:spMkLst>
        </pc:spChg>
        <pc:spChg chg="add mod">
          <ac:chgData name="Suwarin PATTANACHUANCHOM" userId="8ab8ebcc-0ad5-45e3-a49b-586db4a145d5" providerId="ADAL" clId="{BA7A354D-22EB-4744-A54D-B07012CCB783}" dt="2023-05-19T10:49:37.218" v="752" actId="1076"/>
          <ac:spMkLst>
            <pc:docMk/>
            <pc:sldMk cId="0" sldId="285"/>
            <ac:spMk id="7" creationId="{7C3BC2CF-4A89-329A-6999-8F5CAC370206}"/>
          </ac:spMkLst>
        </pc:spChg>
        <pc:spChg chg="add mod">
          <ac:chgData name="Suwarin PATTANACHUANCHOM" userId="8ab8ebcc-0ad5-45e3-a49b-586db4a145d5" providerId="ADAL" clId="{BA7A354D-22EB-4744-A54D-B07012CCB783}" dt="2023-05-19T10:49:52.794" v="760" actId="20577"/>
          <ac:spMkLst>
            <pc:docMk/>
            <pc:sldMk cId="0" sldId="285"/>
            <ac:spMk id="9" creationId="{82C90F55-88FF-B0C2-2C05-0D54FC972402}"/>
          </ac:spMkLst>
        </pc:spChg>
        <pc:graphicFrameChg chg="del">
          <ac:chgData name="Suwarin PATTANACHUANCHOM" userId="8ab8ebcc-0ad5-45e3-a49b-586db4a145d5" providerId="ADAL" clId="{BA7A354D-22EB-4744-A54D-B07012CCB783}" dt="2023-05-19T10:46:20.406" v="738" actId="478"/>
          <ac:graphicFrameMkLst>
            <pc:docMk/>
            <pc:sldMk cId="0" sldId="285"/>
            <ac:graphicFrameMk id="5" creationId="{C31A3A74-A2FA-43A3-9CFE-F2A5B76C25BD}"/>
          </ac:graphicFrameMkLst>
        </pc:graphicFrameChg>
        <pc:picChg chg="del">
          <ac:chgData name="Suwarin PATTANACHUANCHOM" userId="8ab8ebcc-0ad5-45e3-a49b-586db4a145d5" providerId="ADAL" clId="{BA7A354D-22EB-4744-A54D-B07012CCB783}" dt="2023-05-22T14:37:45.707" v="4855" actId="478"/>
          <ac:picMkLst>
            <pc:docMk/>
            <pc:sldMk cId="0" sldId="285"/>
            <ac:picMk id="12" creationId="{52B143D0-BD29-5FCE-7B54-4D1CCED0FA6F}"/>
          </ac:picMkLst>
        </pc:picChg>
        <pc:picChg chg="add mod">
          <ac:chgData name="Suwarin PATTANACHUANCHOM" userId="8ab8ebcc-0ad5-45e3-a49b-586db4a145d5" providerId="ADAL" clId="{BA7A354D-22EB-4744-A54D-B07012CCB783}" dt="2023-05-22T14:37:45.905" v="4856"/>
          <ac:picMkLst>
            <pc:docMk/>
            <pc:sldMk cId="0" sldId="285"/>
            <ac:picMk id="13" creationId="{71EAB316-995A-EF0B-CB19-340314FC803A}"/>
          </ac:picMkLst>
        </pc:picChg>
      </pc:sldChg>
      <pc:sldChg chg="del">
        <pc:chgData name="Suwarin PATTANACHUANCHOM" userId="8ab8ebcc-0ad5-45e3-a49b-586db4a145d5" providerId="ADAL" clId="{BA7A354D-22EB-4744-A54D-B07012CCB783}" dt="2023-05-19T10:54:55.246" v="852" actId="2696"/>
        <pc:sldMkLst>
          <pc:docMk/>
          <pc:sldMk cId="387700475" sldId="338"/>
        </pc:sldMkLst>
      </pc:sldChg>
      <pc:sldChg chg="del mod modShow">
        <pc:chgData name="Suwarin PATTANACHUANCHOM" userId="8ab8ebcc-0ad5-45e3-a49b-586db4a145d5" providerId="ADAL" clId="{BA7A354D-22EB-4744-A54D-B07012CCB783}" dt="2023-05-19T10:50:33.607" v="766" actId="2696"/>
        <pc:sldMkLst>
          <pc:docMk/>
          <pc:sldMk cId="2066612385" sldId="339"/>
        </pc:sldMkLst>
      </pc:sldChg>
      <pc:sldChg chg="modSp mod ord modClrScheme chgLayout modNotesTx">
        <pc:chgData name="Suwarin PATTANACHUANCHOM" userId="8ab8ebcc-0ad5-45e3-a49b-586db4a145d5" providerId="ADAL" clId="{BA7A354D-22EB-4744-A54D-B07012CCB783}" dt="2023-05-22T16:07:10.894" v="5961" actId="255"/>
        <pc:sldMkLst>
          <pc:docMk/>
          <pc:sldMk cId="3845440235" sldId="344"/>
        </pc:sldMkLst>
        <pc:spChg chg="mod">
          <ac:chgData name="Suwarin PATTANACHUANCHOM" userId="8ab8ebcc-0ad5-45e3-a49b-586db4a145d5" providerId="ADAL" clId="{BA7A354D-22EB-4744-A54D-B07012CCB783}" dt="2023-05-22T10:35:23.581" v="3995" actId="20577"/>
          <ac:spMkLst>
            <pc:docMk/>
            <pc:sldMk cId="3845440235" sldId="344"/>
            <ac:spMk id="4" creationId="{B8150D27-D03F-23B2-CB07-932FB125CC72}"/>
          </ac:spMkLst>
        </pc:spChg>
        <pc:spChg chg="mod ord">
          <ac:chgData name="Suwarin PATTANACHUANCHOM" userId="8ab8ebcc-0ad5-45e3-a49b-586db4a145d5" providerId="ADAL" clId="{BA7A354D-22EB-4744-A54D-B07012CCB783}" dt="2023-05-22T14:59:11.285" v="5108" actId="700"/>
          <ac:spMkLst>
            <pc:docMk/>
            <pc:sldMk cId="3845440235" sldId="344"/>
            <ac:spMk id="579" creationId="{00000000-0000-0000-0000-000000000000}"/>
          </ac:spMkLst>
        </pc:spChg>
        <pc:spChg chg="mod ord">
          <ac:chgData name="Suwarin PATTANACHUANCHOM" userId="8ab8ebcc-0ad5-45e3-a49b-586db4a145d5" providerId="ADAL" clId="{BA7A354D-22EB-4744-A54D-B07012CCB783}" dt="2023-05-22T16:07:10.894" v="5961" actId="255"/>
          <ac:spMkLst>
            <pc:docMk/>
            <pc:sldMk cId="3845440235" sldId="344"/>
            <ac:spMk id="580" creationId="{00000000-0000-0000-0000-000000000000}"/>
          </ac:spMkLst>
        </pc:spChg>
      </pc:sldChg>
      <pc:sldChg chg="addSp delSp modSp mod ord modClrScheme chgLayout modNotesTx">
        <pc:chgData name="Suwarin PATTANACHUANCHOM" userId="8ab8ebcc-0ad5-45e3-a49b-586db4a145d5" providerId="ADAL" clId="{BA7A354D-22EB-4744-A54D-B07012CCB783}" dt="2023-05-22T16:25:02.819" v="6029" actId="20577"/>
        <pc:sldMkLst>
          <pc:docMk/>
          <pc:sldMk cId="1521708914" sldId="345"/>
        </pc:sldMkLst>
        <pc:spChg chg="del">
          <ac:chgData name="Suwarin PATTANACHUANCHOM" userId="8ab8ebcc-0ad5-45e3-a49b-586db4a145d5" providerId="ADAL" clId="{BA7A354D-22EB-4744-A54D-B07012CCB783}" dt="2023-05-19T10:31:52.955" v="647" actId="478"/>
          <ac:spMkLst>
            <pc:docMk/>
            <pc:sldMk cId="1521708914" sldId="345"/>
            <ac:spMk id="2" creationId="{5F6A07F8-EA5C-10CC-715F-9BDF165BD296}"/>
          </ac:spMkLst>
        </pc:spChg>
        <pc:spChg chg="mod">
          <ac:chgData name="Suwarin PATTANACHUANCHOM" userId="8ab8ebcc-0ad5-45e3-a49b-586db4a145d5" providerId="ADAL" clId="{BA7A354D-22EB-4744-A54D-B07012CCB783}" dt="2023-05-22T10:35:28.714" v="3999" actId="20577"/>
          <ac:spMkLst>
            <pc:docMk/>
            <pc:sldMk cId="1521708914" sldId="345"/>
            <ac:spMk id="3" creationId="{149986D8-1AC4-FCD1-540B-088FBCA7FB12}"/>
          </ac:spMkLst>
        </pc:spChg>
        <pc:spChg chg="del">
          <ac:chgData name="Suwarin PATTANACHUANCHOM" userId="8ab8ebcc-0ad5-45e3-a49b-586db4a145d5" providerId="ADAL" clId="{BA7A354D-22EB-4744-A54D-B07012CCB783}" dt="2023-05-19T10:31:52.035" v="646" actId="478"/>
          <ac:spMkLst>
            <pc:docMk/>
            <pc:sldMk cId="1521708914" sldId="345"/>
            <ac:spMk id="4" creationId="{5F6A07F8-EA5C-10CC-715F-9BDF165BD296}"/>
          </ac:spMkLst>
        </pc:spChg>
        <pc:spChg chg="del">
          <ac:chgData name="Suwarin PATTANACHUANCHOM" userId="8ab8ebcc-0ad5-45e3-a49b-586db4a145d5" providerId="ADAL" clId="{BA7A354D-22EB-4744-A54D-B07012CCB783}" dt="2023-05-19T10:31:54.318" v="649" actId="478"/>
          <ac:spMkLst>
            <pc:docMk/>
            <pc:sldMk cId="1521708914" sldId="345"/>
            <ac:spMk id="5" creationId="{66F13169-EA30-F89C-6ABA-553F464B8C12}"/>
          </ac:spMkLst>
        </pc:spChg>
        <pc:spChg chg="del">
          <ac:chgData name="Suwarin PATTANACHUANCHOM" userId="8ab8ebcc-0ad5-45e3-a49b-586db4a145d5" providerId="ADAL" clId="{BA7A354D-22EB-4744-A54D-B07012CCB783}" dt="2023-05-19T10:31:53.578" v="648" actId="478"/>
          <ac:spMkLst>
            <pc:docMk/>
            <pc:sldMk cId="1521708914" sldId="345"/>
            <ac:spMk id="6" creationId="{E8B3EC21-E2B5-CA1D-2001-2CCB7CDD0EBE}"/>
          </ac:spMkLst>
        </pc:spChg>
        <pc:spChg chg="add del mod">
          <ac:chgData name="Suwarin PATTANACHUANCHOM" userId="8ab8ebcc-0ad5-45e3-a49b-586db4a145d5" providerId="ADAL" clId="{BA7A354D-22EB-4744-A54D-B07012CCB783}" dt="2023-05-19T10:33:14.204" v="652" actId="478"/>
          <ac:spMkLst>
            <pc:docMk/>
            <pc:sldMk cId="1521708914" sldId="345"/>
            <ac:spMk id="7" creationId="{1D27802B-0921-475E-84D3-1020A694210D}"/>
          </ac:spMkLst>
        </pc:spChg>
        <pc:spChg chg="mod ord">
          <ac:chgData name="Suwarin PATTANACHUANCHOM" userId="8ab8ebcc-0ad5-45e3-a49b-586db4a145d5" providerId="ADAL" clId="{BA7A354D-22EB-4744-A54D-B07012CCB783}" dt="2023-05-22T15:02:01.498" v="5143" actId="1076"/>
          <ac:spMkLst>
            <pc:docMk/>
            <pc:sldMk cId="1521708914" sldId="345"/>
            <ac:spMk id="15" creationId="{84F07213-5ACB-DA6A-D7F6-0A7B5424CCDE}"/>
          </ac:spMkLst>
        </pc:spChg>
        <pc:picChg chg="add mod modCrop">
          <ac:chgData name="Suwarin PATTANACHUANCHOM" userId="8ab8ebcc-0ad5-45e3-a49b-586db4a145d5" providerId="ADAL" clId="{BA7A354D-22EB-4744-A54D-B07012CCB783}" dt="2023-05-22T15:02:03.682" v="5150" actId="1036"/>
          <ac:picMkLst>
            <pc:docMk/>
            <pc:sldMk cId="1521708914" sldId="345"/>
            <ac:picMk id="4" creationId="{69F2603E-5740-F251-83B0-3C0F662C5B87}"/>
          </ac:picMkLst>
        </pc:picChg>
        <pc:picChg chg="del">
          <ac:chgData name="Suwarin PATTANACHUANCHOM" userId="8ab8ebcc-0ad5-45e3-a49b-586db4a145d5" providerId="ADAL" clId="{BA7A354D-22EB-4744-A54D-B07012CCB783}" dt="2023-05-22T14:38:11.736" v="4871" actId="478"/>
          <ac:picMkLst>
            <pc:docMk/>
            <pc:sldMk cId="1521708914" sldId="345"/>
            <ac:picMk id="5" creationId="{1BB3FE50-8F25-A50B-55CB-2B0A28EF0F67}"/>
          </ac:picMkLst>
        </pc:picChg>
        <pc:picChg chg="add mod">
          <ac:chgData name="Suwarin PATTANACHUANCHOM" userId="8ab8ebcc-0ad5-45e3-a49b-586db4a145d5" providerId="ADAL" clId="{BA7A354D-22EB-4744-A54D-B07012CCB783}" dt="2023-05-22T14:38:11.996" v="4872"/>
          <ac:picMkLst>
            <pc:docMk/>
            <pc:sldMk cId="1521708914" sldId="345"/>
            <ac:picMk id="6" creationId="{D99BD093-A8E6-4D7B-C0F3-8777D6DA21D0}"/>
          </ac:picMkLst>
        </pc:picChg>
        <pc:picChg chg="del">
          <ac:chgData name="Suwarin PATTANACHUANCHOM" userId="8ab8ebcc-0ad5-45e3-a49b-586db4a145d5" providerId="ADAL" clId="{BA7A354D-22EB-4744-A54D-B07012CCB783}" dt="2023-05-19T10:32:04.570" v="650" actId="478"/>
          <ac:picMkLst>
            <pc:docMk/>
            <pc:sldMk cId="1521708914" sldId="345"/>
            <ac:picMk id="12" creationId="{FA353E51-DB77-E283-1824-A338FF777788}"/>
          </ac:picMkLst>
        </pc:picChg>
      </pc:sldChg>
      <pc:sldChg chg="del mod modShow">
        <pc:chgData name="Suwarin PATTANACHUANCHOM" userId="8ab8ebcc-0ad5-45e3-a49b-586db4a145d5" providerId="ADAL" clId="{BA7A354D-22EB-4744-A54D-B07012CCB783}" dt="2023-05-19T12:47:23.456" v="1682" actId="2696"/>
        <pc:sldMkLst>
          <pc:docMk/>
          <pc:sldMk cId="2966265778" sldId="346"/>
        </pc:sldMkLst>
      </pc:sldChg>
      <pc:sldChg chg="del mod modShow">
        <pc:chgData name="Suwarin PATTANACHUANCHOM" userId="8ab8ebcc-0ad5-45e3-a49b-586db4a145d5" providerId="ADAL" clId="{BA7A354D-22EB-4744-A54D-B07012CCB783}" dt="2023-05-19T12:47:30.098" v="1683" actId="2696"/>
        <pc:sldMkLst>
          <pc:docMk/>
          <pc:sldMk cId="1744339796" sldId="348"/>
        </pc:sldMkLst>
      </pc:sldChg>
      <pc:sldChg chg="modSp mod modNotesTx">
        <pc:chgData name="Suwarin PATTANACHUANCHOM" userId="8ab8ebcc-0ad5-45e3-a49b-586db4a145d5" providerId="ADAL" clId="{BA7A354D-22EB-4744-A54D-B07012CCB783}" dt="2023-05-19T12:47:45.646" v="1684" actId="20577"/>
        <pc:sldMkLst>
          <pc:docMk/>
          <pc:sldMk cId="1004822269" sldId="349"/>
        </pc:sldMkLst>
        <pc:spChg chg="mod">
          <ac:chgData name="Suwarin PATTANACHUANCHOM" userId="8ab8ebcc-0ad5-45e3-a49b-586db4a145d5" providerId="ADAL" clId="{BA7A354D-22EB-4744-A54D-B07012CCB783}" dt="2023-05-19T09:50:04.856" v="143" actId="20577"/>
          <ac:spMkLst>
            <pc:docMk/>
            <pc:sldMk cId="1004822269" sldId="349"/>
            <ac:spMk id="3" creationId="{DCB0BE6A-E853-5E1C-2A7D-9F1D11873E61}"/>
          </ac:spMkLst>
        </pc:spChg>
        <pc:spChg chg="mod">
          <ac:chgData name="Suwarin PATTANACHUANCHOM" userId="8ab8ebcc-0ad5-45e3-a49b-586db4a145d5" providerId="ADAL" clId="{BA7A354D-22EB-4744-A54D-B07012CCB783}" dt="2023-05-19T12:47:45.646" v="1684" actId="20577"/>
          <ac:spMkLst>
            <pc:docMk/>
            <pc:sldMk cId="1004822269" sldId="349"/>
            <ac:spMk id="5" creationId="{117E70D8-592C-7FF7-0698-0763556B7A1E}"/>
          </ac:spMkLst>
        </pc:spChg>
      </pc:sldChg>
      <pc:sldChg chg="del">
        <pc:chgData name="Suwarin PATTANACHUANCHOM" userId="8ab8ebcc-0ad5-45e3-a49b-586db4a145d5" providerId="ADAL" clId="{BA7A354D-22EB-4744-A54D-B07012CCB783}" dt="2023-05-19T11:02:45.699" v="939" actId="2696"/>
        <pc:sldMkLst>
          <pc:docMk/>
          <pc:sldMk cId="1880573087" sldId="350"/>
        </pc:sldMkLst>
      </pc:sldChg>
      <pc:sldChg chg="del">
        <pc:chgData name="Suwarin PATTANACHUANCHOM" userId="8ab8ebcc-0ad5-45e3-a49b-586db4a145d5" providerId="ADAL" clId="{BA7A354D-22EB-4744-A54D-B07012CCB783}" dt="2023-05-19T10:54:47.001" v="850" actId="2696"/>
        <pc:sldMkLst>
          <pc:docMk/>
          <pc:sldMk cId="511645483" sldId="351"/>
        </pc:sldMkLst>
      </pc:sldChg>
      <pc:sldChg chg="addSp delSp modSp mod modNotesTx">
        <pc:chgData name="Suwarin PATTANACHUANCHOM" userId="8ab8ebcc-0ad5-45e3-a49b-586db4a145d5" providerId="ADAL" clId="{BA7A354D-22EB-4744-A54D-B07012CCB783}" dt="2023-05-19T12:47:54.370" v="1686" actId="20577"/>
        <pc:sldMkLst>
          <pc:docMk/>
          <pc:sldMk cId="1001923618" sldId="352"/>
        </pc:sldMkLst>
        <pc:spChg chg="add del mod">
          <ac:chgData name="Suwarin PATTANACHUANCHOM" userId="8ab8ebcc-0ad5-45e3-a49b-586db4a145d5" providerId="ADAL" clId="{BA7A354D-22EB-4744-A54D-B07012CCB783}" dt="2023-05-19T09:33:18.442" v="6"/>
          <ac:spMkLst>
            <pc:docMk/>
            <pc:sldMk cId="1001923618" sldId="352"/>
            <ac:spMk id="2" creationId="{5F2AABED-DC0D-210A-BE55-D9728103806F}"/>
          </ac:spMkLst>
        </pc:spChg>
        <pc:spChg chg="mod">
          <ac:chgData name="Suwarin PATTANACHUANCHOM" userId="8ab8ebcc-0ad5-45e3-a49b-586db4a145d5" providerId="ADAL" clId="{BA7A354D-22EB-4744-A54D-B07012CCB783}" dt="2023-05-19T12:47:54.370" v="1686" actId="20577"/>
          <ac:spMkLst>
            <pc:docMk/>
            <pc:sldMk cId="1001923618" sldId="352"/>
            <ac:spMk id="3" creationId="{EECC6E9D-6A95-9531-1C95-7439DC1E5CC2}"/>
          </ac:spMkLst>
        </pc:spChg>
        <pc:spChg chg="mod">
          <ac:chgData name="Suwarin PATTANACHUANCHOM" userId="8ab8ebcc-0ad5-45e3-a49b-586db4a145d5" providerId="ADAL" clId="{BA7A354D-22EB-4744-A54D-B07012CCB783}" dt="2023-05-19T10:10:43.534" v="387" actId="1036"/>
          <ac:spMkLst>
            <pc:docMk/>
            <pc:sldMk cId="1001923618" sldId="352"/>
            <ac:spMk id="619" creationId="{00000000-0000-0000-0000-000000000000}"/>
          </ac:spMkLst>
        </pc:spChg>
      </pc:sldChg>
      <pc:sldChg chg="del">
        <pc:chgData name="Suwarin PATTANACHUANCHOM" userId="8ab8ebcc-0ad5-45e3-a49b-586db4a145d5" providerId="ADAL" clId="{BA7A354D-22EB-4744-A54D-B07012CCB783}" dt="2023-05-19T10:53:29.359" v="807" actId="2696"/>
        <pc:sldMkLst>
          <pc:docMk/>
          <pc:sldMk cId="3789575083" sldId="353"/>
        </pc:sldMkLst>
      </pc:sldChg>
      <pc:sldChg chg="modSp mod modNotesTx">
        <pc:chgData name="Suwarin PATTANACHUANCHOM" userId="8ab8ebcc-0ad5-45e3-a49b-586db4a145d5" providerId="ADAL" clId="{BA7A354D-22EB-4744-A54D-B07012CCB783}" dt="2023-05-19T12:47:59.706" v="1687" actId="20577"/>
        <pc:sldMkLst>
          <pc:docMk/>
          <pc:sldMk cId="2204241568" sldId="354"/>
        </pc:sldMkLst>
        <pc:spChg chg="mod">
          <ac:chgData name="Suwarin PATTANACHUANCHOM" userId="8ab8ebcc-0ad5-45e3-a49b-586db4a145d5" providerId="ADAL" clId="{BA7A354D-22EB-4744-A54D-B07012CCB783}" dt="2023-05-19T09:38:01.919" v="87" actId="1076"/>
          <ac:spMkLst>
            <pc:docMk/>
            <pc:sldMk cId="2204241568" sldId="354"/>
            <ac:spMk id="2" creationId="{54690210-5246-57BF-00DE-F5F21545576D}"/>
          </ac:spMkLst>
        </pc:spChg>
        <pc:spChg chg="mod">
          <ac:chgData name="Suwarin PATTANACHUANCHOM" userId="8ab8ebcc-0ad5-45e3-a49b-586db4a145d5" providerId="ADAL" clId="{BA7A354D-22EB-4744-A54D-B07012CCB783}" dt="2023-05-19T12:47:59.706" v="1687" actId="20577"/>
          <ac:spMkLst>
            <pc:docMk/>
            <pc:sldMk cId="2204241568" sldId="354"/>
            <ac:spMk id="3" creationId="{F9005179-3600-5DE5-2678-7B655E69B2E4}"/>
          </ac:spMkLst>
        </pc:spChg>
        <pc:spChg chg="mod">
          <ac:chgData name="Suwarin PATTANACHUANCHOM" userId="8ab8ebcc-0ad5-45e3-a49b-586db4a145d5" providerId="ADAL" clId="{BA7A354D-22EB-4744-A54D-B07012CCB783}" dt="2023-05-19T09:37:52.569" v="86" actId="1036"/>
          <ac:spMkLst>
            <pc:docMk/>
            <pc:sldMk cId="2204241568" sldId="354"/>
            <ac:spMk id="7" creationId="{3425393E-6398-F96F-9D68-703DD42E0ECC}"/>
          </ac:spMkLst>
        </pc:spChg>
        <pc:spChg chg="mod">
          <ac:chgData name="Suwarin PATTANACHUANCHOM" userId="8ab8ebcc-0ad5-45e3-a49b-586db4a145d5" providerId="ADAL" clId="{BA7A354D-22EB-4744-A54D-B07012CCB783}" dt="2023-05-19T09:37:46.140" v="64" actId="1036"/>
          <ac:spMkLst>
            <pc:docMk/>
            <pc:sldMk cId="2204241568" sldId="354"/>
            <ac:spMk id="8" creationId="{A85217F4-8648-D1B8-C813-DA9CA39DEFCB}"/>
          </ac:spMkLst>
        </pc:spChg>
        <pc:spChg chg="mod">
          <ac:chgData name="Suwarin PATTANACHUANCHOM" userId="8ab8ebcc-0ad5-45e3-a49b-586db4a145d5" providerId="ADAL" clId="{BA7A354D-22EB-4744-A54D-B07012CCB783}" dt="2023-05-19T09:38:09.507" v="97" actId="1036"/>
          <ac:spMkLst>
            <pc:docMk/>
            <pc:sldMk cId="2204241568" sldId="354"/>
            <ac:spMk id="10" creationId="{75114C1B-3F3F-5F92-F0B3-FA3509009B19}"/>
          </ac:spMkLst>
        </pc:spChg>
        <pc:spChg chg="mod">
          <ac:chgData name="Suwarin PATTANACHUANCHOM" userId="8ab8ebcc-0ad5-45e3-a49b-586db4a145d5" providerId="ADAL" clId="{BA7A354D-22EB-4744-A54D-B07012CCB783}" dt="2023-05-19T09:38:04.736" v="93" actId="1035"/>
          <ac:spMkLst>
            <pc:docMk/>
            <pc:sldMk cId="2204241568" sldId="354"/>
            <ac:spMk id="12" creationId="{28D1BFBF-1880-EAAA-5A46-90F3CF179F69}"/>
          </ac:spMkLst>
        </pc:spChg>
      </pc:sldChg>
      <pc:sldChg chg="ord modNotesTx">
        <pc:chgData name="Suwarin PATTANACHUANCHOM" userId="8ab8ebcc-0ad5-45e3-a49b-586db4a145d5" providerId="ADAL" clId="{BA7A354D-22EB-4744-A54D-B07012CCB783}" dt="2023-05-19T09:56:12.458" v="189"/>
        <pc:sldMkLst>
          <pc:docMk/>
          <pc:sldMk cId="3404151616" sldId="357"/>
        </pc:sldMkLst>
      </pc:sldChg>
      <pc:sldChg chg="del mod modShow">
        <pc:chgData name="Suwarin PATTANACHUANCHOM" userId="8ab8ebcc-0ad5-45e3-a49b-586db4a145d5" providerId="ADAL" clId="{BA7A354D-22EB-4744-A54D-B07012CCB783}" dt="2023-05-19T10:50:37.841" v="767" actId="2696"/>
        <pc:sldMkLst>
          <pc:docMk/>
          <pc:sldMk cId="155958391" sldId="359"/>
        </pc:sldMkLst>
      </pc:sldChg>
      <pc:sldChg chg="del mod modShow">
        <pc:chgData name="Suwarin PATTANACHUANCHOM" userId="8ab8ebcc-0ad5-45e3-a49b-586db4a145d5" providerId="ADAL" clId="{BA7A354D-22EB-4744-A54D-B07012CCB783}" dt="2023-05-19T14:25:40.563" v="2201" actId="2696"/>
        <pc:sldMkLst>
          <pc:docMk/>
          <pc:sldMk cId="509895643" sldId="360"/>
        </pc:sldMkLst>
      </pc:sldChg>
      <pc:sldChg chg="del mod modShow">
        <pc:chgData name="Suwarin PATTANACHUANCHOM" userId="8ab8ebcc-0ad5-45e3-a49b-586db4a145d5" providerId="ADAL" clId="{BA7A354D-22EB-4744-A54D-B07012CCB783}" dt="2023-05-19T14:25:37.590" v="2200" actId="2696"/>
        <pc:sldMkLst>
          <pc:docMk/>
          <pc:sldMk cId="1799655477" sldId="361"/>
        </pc:sldMkLst>
      </pc:sldChg>
      <pc:sldChg chg="addSp modSp mod">
        <pc:chgData name="Suwarin PATTANACHUANCHOM" userId="8ab8ebcc-0ad5-45e3-a49b-586db4a145d5" providerId="ADAL" clId="{BA7A354D-22EB-4744-A54D-B07012CCB783}" dt="2023-05-19T12:48:25.960" v="1692" actId="20577"/>
        <pc:sldMkLst>
          <pc:docMk/>
          <pc:sldMk cId="2266877195" sldId="362"/>
        </pc:sldMkLst>
        <pc:spChg chg="add mod">
          <ac:chgData name="Suwarin PATTANACHUANCHOM" userId="8ab8ebcc-0ad5-45e3-a49b-586db4a145d5" providerId="ADAL" clId="{BA7A354D-22EB-4744-A54D-B07012CCB783}" dt="2023-05-19T12:28:29.568" v="1431" actId="20577"/>
          <ac:spMkLst>
            <pc:docMk/>
            <pc:sldMk cId="2266877195" sldId="362"/>
            <ac:spMk id="2" creationId="{88D04DBA-1515-6D26-B497-9CB5699C5946}"/>
          </ac:spMkLst>
        </pc:spChg>
        <pc:spChg chg="mod">
          <ac:chgData name="Suwarin PATTANACHUANCHOM" userId="8ab8ebcc-0ad5-45e3-a49b-586db4a145d5" providerId="ADAL" clId="{BA7A354D-22EB-4744-A54D-B07012CCB783}" dt="2023-05-19T10:19:37.198" v="464" actId="20577"/>
          <ac:spMkLst>
            <pc:docMk/>
            <pc:sldMk cId="2266877195" sldId="362"/>
            <ac:spMk id="3" creationId="{DCB0BE6A-E853-5E1C-2A7D-9F1D11873E61}"/>
          </ac:spMkLst>
        </pc:spChg>
        <pc:spChg chg="mod">
          <ac:chgData name="Suwarin PATTANACHUANCHOM" userId="8ab8ebcc-0ad5-45e3-a49b-586db4a145d5" providerId="ADAL" clId="{BA7A354D-22EB-4744-A54D-B07012CCB783}" dt="2023-05-19T12:48:25.960" v="1692" actId="20577"/>
          <ac:spMkLst>
            <pc:docMk/>
            <pc:sldMk cId="2266877195" sldId="362"/>
            <ac:spMk id="5" creationId="{3D5E7036-27F5-43E2-8579-FEFB279D4FAE}"/>
          </ac:spMkLst>
        </pc:spChg>
        <pc:spChg chg="mod">
          <ac:chgData name="Suwarin PATTANACHUANCHOM" userId="8ab8ebcc-0ad5-45e3-a49b-586db4a145d5" providerId="ADAL" clId="{BA7A354D-22EB-4744-A54D-B07012CCB783}" dt="2023-05-19T12:28:19.302" v="1428" actId="20577"/>
          <ac:spMkLst>
            <pc:docMk/>
            <pc:sldMk cId="2266877195" sldId="362"/>
            <ac:spMk id="579" creationId="{00000000-0000-0000-0000-000000000000}"/>
          </ac:spMkLst>
        </pc:spChg>
        <pc:spChg chg="mod">
          <ac:chgData name="Suwarin PATTANACHUANCHOM" userId="8ab8ebcc-0ad5-45e3-a49b-586db4a145d5" providerId="ADAL" clId="{BA7A354D-22EB-4744-A54D-B07012CCB783}" dt="2023-05-19T10:19:19.613" v="463" actId="20577"/>
          <ac:spMkLst>
            <pc:docMk/>
            <pc:sldMk cId="2266877195" sldId="362"/>
            <ac:spMk id="580" creationId="{00000000-0000-0000-0000-000000000000}"/>
          </ac:spMkLst>
        </pc:spChg>
      </pc:sldChg>
      <pc:sldChg chg="del">
        <pc:chgData name="Suwarin PATTANACHUANCHOM" userId="8ab8ebcc-0ad5-45e3-a49b-586db4a145d5" providerId="ADAL" clId="{BA7A354D-22EB-4744-A54D-B07012CCB783}" dt="2023-05-19T10:50:27.516" v="765" actId="2696"/>
        <pc:sldMkLst>
          <pc:docMk/>
          <pc:sldMk cId="1878654593" sldId="363"/>
        </pc:sldMkLst>
      </pc:sldChg>
      <pc:sldChg chg="del">
        <pc:chgData name="Suwarin PATTANACHUANCHOM" userId="8ab8ebcc-0ad5-45e3-a49b-586db4a145d5" providerId="ADAL" clId="{BA7A354D-22EB-4744-A54D-B07012CCB783}" dt="2023-05-19T10:50:24.444" v="764" actId="2696"/>
        <pc:sldMkLst>
          <pc:docMk/>
          <pc:sldMk cId="3538564720" sldId="364"/>
        </pc:sldMkLst>
      </pc:sldChg>
      <pc:sldChg chg="del">
        <pc:chgData name="Suwarin PATTANACHUANCHOM" userId="8ab8ebcc-0ad5-45e3-a49b-586db4a145d5" providerId="ADAL" clId="{BA7A354D-22EB-4744-A54D-B07012CCB783}" dt="2023-05-19T10:50:16.971" v="763" actId="2696"/>
        <pc:sldMkLst>
          <pc:docMk/>
          <pc:sldMk cId="872204790" sldId="365"/>
        </pc:sldMkLst>
      </pc:sldChg>
      <pc:sldChg chg="addSp delSp modSp del mod ord modShow modNotesTx">
        <pc:chgData name="Suwarin PATTANACHUANCHOM" userId="8ab8ebcc-0ad5-45e3-a49b-586db4a145d5" providerId="ADAL" clId="{BA7A354D-22EB-4744-A54D-B07012CCB783}" dt="2023-05-19T12:12:58.029" v="1202" actId="2696"/>
        <pc:sldMkLst>
          <pc:docMk/>
          <pc:sldMk cId="2060257779" sldId="366"/>
        </pc:sldMkLst>
        <pc:spChg chg="add mod">
          <ac:chgData name="Suwarin PATTANACHUANCHOM" userId="8ab8ebcc-0ad5-45e3-a49b-586db4a145d5" providerId="ADAL" clId="{BA7A354D-22EB-4744-A54D-B07012CCB783}" dt="2023-05-19T10:22:18.863" v="535" actId="20577"/>
          <ac:spMkLst>
            <pc:docMk/>
            <pc:sldMk cId="2060257779" sldId="366"/>
            <ac:spMk id="4" creationId="{28B82D3A-D6C5-CA35-2B7F-32EA8FDFD1C8}"/>
          </ac:spMkLst>
        </pc:spChg>
        <pc:spChg chg="add mod">
          <ac:chgData name="Suwarin PATTANACHUANCHOM" userId="8ab8ebcc-0ad5-45e3-a49b-586db4a145d5" providerId="ADAL" clId="{BA7A354D-22EB-4744-A54D-B07012CCB783}" dt="2023-05-19T10:22:29.407" v="546" actId="20577"/>
          <ac:spMkLst>
            <pc:docMk/>
            <pc:sldMk cId="2060257779" sldId="366"/>
            <ac:spMk id="5" creationId="{3D7AC07A-E170-2CAB-89F7-C224D5B7D1A0}"/>
          </ac:spMkLst>
        </pc:spChg>
        <pc:spChg chg="mod">
          <ac:chgData name="Suwarin PATTANACHUANCHOM" userId="8ab8ebcc-0ad5-45e3-a49b-586db4a145d5" providerId="ADAL" clId="{BA7A354D-22EB-4744-A54D-B07012CCB783}" dt="2023-05-19T10:20:54.969" v="494" actId="20577"/>
          <ac:spMkLst>
            <pc:docMk/>
            <pc:sldMk cId="2060257779" sldId="366"/>
            <ac:spMk id="737" creationId="{00000000-0000-0000-0000-000000000000}"/>
          </ac:spMkLst>
        </pc:spChg>
        <pc:picChg chg="del">
          <ac:chgData name="Suwarin PATTANACHUANCHOM" userId="8ab8ebcc-0ad5-45e3-a49b-586db4a145d5" providerId="ADAL" clId="{BA7A354D-22EB-4744-A54D-B07012CCB783}" dt="2023-05-19T10:19:00.286" v="458" actId="478"/>
          <ac:picMkLst>
            <pc:docMk/>
            <pc:sldMk cId="2060257779" sldId="366"/>
            <ac:picMk id="2" creationId="{EC8ED9B5-EECF-DD9F-A95D-324E7CD01EB7}"/>
          </ac:picMkLst>
        </pc:picChg>
        <pc:picChg chg="del">
          <ac:chgData name="Suwarin PATTANACHUANCHOM" userId="8ab8ebcc-0ad5-45e3-a49b-586db4a145d5" providerId="ADAL" clId="{BA7A354D-22EB-4744-A54D-B07012CCB783}" dt="2023-05-19T10:18:56.250" v="457" actId="478"/>
          <ac:picMkLst>
            <pc:docMk/>
            <pc:sldMk cId="2060257779" sldId="366"/>
            <ac:picMk id="7" creationId="{1A52D3EB-B899-25BF-5FFC-2A5EC621AC25}"/>
          </ac:picMkLst>
        </pc:picChg>
      </pc:sldChg>
      <pc:sldChg chg="addSp delSp modSp mod ord modShow modNotesTx">
        <pc:chgData name="Suwarin PATTANACHUANCHOM" userId="8ab8ebcc-0ad5-45e3-a49b-586db4a145d5" providerId="ADAL" clId="{BA7A354D-22EB-4744-A54D-B07012CCB783}" dt="2023-05-22T10:31:23.784" v="3943" actId="20577"/>
        <pc:sldMkLst>
          <pc:docMk/>
          <pc:sldMk cId="2470426483" sldId="370"/>
        </pc:sldMkLst>
        <pc:spChg chg="mod">
          <ac:chgData name="Suwarin PATTANACHUANCHOM" userId="8ab8ebcc-0ad5-45e3-a49b-586db4a145d5" providerId="ADAL" clId="{BA7A354D-22EB-4744-A54D-B07012CCB783}" dt="2023-05-22T10:31:23.784" v="3943" actId="20577"/>
          <ac:spMkLst>
            <pc:docMk/>
            <pc:sldMk cId="2470426483" sldId="370"/>
            <ac:spMk id="2" creationId="{FF753F9C-6F96-902E-B106-025EE9A980A4}"/>
          </ac:spMkLst>
        </pc:spChg>
        <pc:spChg chg="add mod">
          <ac:chgData name="Suwarin PATTANACHUANCHOM" userId="8ab8ebcc-0ad5-45e3-a49b-586db4a145d5" providerId="ADAL" clId="{BA7A354D-22EB-4744-A54D-B07012CCB783}" dt="2023-05-19T12:22:13.128" v="1353" actId="1076"/>
          <ac:spMkLst>
            <pc:docMk/>
            <pc:sldMk cId="2470426483" sldId="370"/>
            <ac:spMk id="4" creationId="{29D371EE-9515-86E2-893D-93C71149EAF4}"/>
          </ac:spMkLst>
        </pc:spChg>
        <pc:spChg chg="mod">
          <ac:chgData name="Suwarin PATTANACHUANCHOM" userId="8ab8ebcc-0ad5-45e3-a49b-586db4a145d5" providerId="ADAL" clId="{BA7A354D-22EB-4744-A54D-B07012CCB783}" dt="2023-05-19T15:37:05.287" v="2515" actId="1076"/>
          <ac:spMkLst>
            <pc:docMk/>
            <pc:sldMk cId="2470426483" sldId="370"/>
            <ac:spMk id="8" creationId="{1ECFDB8F-2E43-3528-2AF7-2CBC007EEDA1}"/>
          </ac:spMkLst>
        </pc:spChg>
        <pc:spChg chg="mod ord">
          <ac:chgData name="Suwarin PATTANACHUANCHOM" userId="8ab8ebcc-0ad5-45e3-a49b-586db4a145d5" providerId="ADAL" clId="{BA7A354D-22EB-4744-A54D-B07012CCB783}" dt="2023-05-22T08:44:41.463" v="2794" actId="1036"/>
          <ac:spMkLst>
            <pc:docMk/>
            <pc:sldMk cId="2470426483" sldId="370"/>
            <ac:spMk id="9" creationId="{0B6E9EE4-325A-8F4A-D0A7-3FC759F9A233}"/>
          </ac:spMkLst>
        </pc:spChg>
        <pc:spChg chg="mod">
          <ac:chgData name="Suwarin PATTANACHUANCHOM" userId="8ab8ebcc-0ad5-45e3-a49b-586db4a145d5" providerId="ADAL" clId="{BA7A354D-22EB-4744-A54D-B07012CCB783}" dt="2023-05-19T12:16:49.014" v="1256" actId="20577"/>
          <ac:spMkLst>
            <pc:docMk/>
            <pc:sldMk cId="2470426483" sldId="370"/>
            <ac:spMk id="737" creationId="{00000000-0000-0000-0000-000000000000}"/>
          </ac:spMkLst>
        </pc:spChg>
        <pc:picChg chg="del">
          <ac:chgData name="Suwarin PATTANACHUANCHOM" userId="8ab8ebcc-0ad5-45e3-a49b-586db4a145d5" providerId="ADAL" clId="{BA7A354D-22EB-4744-A54D-B07012CCB783}" dt="2023-05-19T10:23:07.724" v="557" actId="478"/>
          <ac:picMkLst>
            <pc:docMk/>
            <pc:sldMk cId="2470426483" sldId="370"/>
            <ac:picMk id="4" creationId="{B4D4B994-CA01-5A6A-E8CC-918C72AC04F1}"/>
          </ac:picMkLst>
        </pc:picChg>
        <pc:picChg chg="mod modCrop">
          <ac:chgData name="Suwarin PATTANACHUANCHOM" userId="8ab8ebcc-0ad5-45e3-a49b-586db4a145d5" providerId="ADAL" clId="{BA7A354D-22EB-4744-A54D-B07012CCB783}" dt="2023-05-19T15:36:58.411" v="2514" actId="1076"/>
          <ac:picMkLst>
            <pc:docMk/>
            <pc:sldMk cId="2470426483" sldId="370"/>
            <ac:picMk id="5" creationId="{9108E469-95C6-CC31-6482-1A325C073D74}"/>
          </ac:picMkLst>
        </pc:picChg>
        <pc:picChg chg="add mod">
          <ac:chgData name="Suwarin PATTANACHUANCHOM" userId="8ab8ebcc-0ad5-45e3-a49b-586db4a145d5" providerId="ADAL" clId="{BA7A354D-22EB-4744-A54D-B07012CCB783}" dt="2023-05-19T13:29:43.029" v="1945" actId="1076"/>
          <ac:picMkLst>
            <pc:docMk/>
            <pc:sldMk cId="2470426483" sldId="370"/>
            <ac:picMk id="6" creationId="{4CD114F5-1D0C-8C3C-B5EC-3641C468272A}"/>
          </ac:picMkLst>
        </pc:picChg>
        <pc:picChg chg="mod ord">
          <ac:chgData name="Suwarin PATTANACHUANCHOM" userId="8ab8ebcc-0ad5-45e3-a49b-586db4a145d5" providerId="ADAL" clId="{BA7A354D-22EB-4744-A54D-B07012CCB783}" dt="2023-05-19T15:37:24.298" v="2519" actId="1076"/>
          <ac:picMkLst>
            <pc:docMk/>
            <pc:sldMk cId="2470426483" sldId="370"/>
            <ac:picMk id="16" creationId="{F183399F-DF99-47A9-3252-B718D575AEDE}"/>
          </ac:picMkLst>
        </pc:picChg>
        <pc:cxnChg chg="mod">
          <ac:chgData name="Suwarin PATTANACHUANCHOM" userId="8ab8ebcc-0ad5-45e3-a49b-586db4a145d5" providerId="ADAL" clId="{BA7A354D-22EB-4744-A54D-B07012CCB783}" dt="2023-05-19T15:37:16.364" v="2517" actId="14100"/>
          <ac:cxnSpMkLst>
            <pc:docMk/>
            <pc:sldMk cId="2470426483" sldId="370"/>
            <ac:cxnSpMk id="10" creationId="{2B500F4B-AE08-9CC1-45AE-28366D9CFE58}"/>
          </ac:cxnSpMkLst>
        </pc:cxnChg>
        <pc:cxnChg chg="mod">
          <ac:chgData name="Suwarin PATTANACHUANCHOM" userId="8ab8ebcc-0ad5-45e3-a49b-586db4a145d5" providerId="ADAL" clId="{BA7A354D-22EB-4744-A54D-B07012CCB783}" dt="2023-05-19T15:37:12.373" v="2516" actId="14100"/>
          <ac:cxnSpMkLst>
            <pc:docMk/>
            <pc:sldMk cId="2470426483" sldId="370"/>
            <ac:cxnSpMk id="11" creationId="{7A3F8FA4-1615-A37C-E237-647F8867FDD7}"/>
          </ac:cxnSpMkLst>
        </pc:cxnChg>
      </pc:sldChg>
      <pc:sldChg chg="del">
        <pc:chgData name="Suwarin PATTANACHUANCHOM" userId="8ab8ebcc-0ad5-45e3-a49b-586db4a145d5" providerId="ADAL" clId="{BA7A354D-22EB-4744-A54D-B07012CCB783}" dt="2023-05-19T10:50:09.034" v="762" actId="2696"/>
        <pc:sldMkLst>
          <pc:docMk/>
          <pc:sldMk cId="2710862889" sldId="371"/>
        </pc:sldMkLst>
      </pc:sldChg>
      <pc:sldChg chg="mod modShow">
        <pc:chgData name="Suwarin PATTANACHUANCHOM" userId="8ab8ebcc-0ad5-45e3-a49b-586db4a145d5" providerId="ADAL" clId="{BA7A354D-22EB-4744-A54D-B07012CCB783}" dt="2023-05-19T10:26:13.879" v="560" actId="729"/>
        <pc:sldMkLst>
          <pc:docMk/>
          <pc:sldMk cId="3023528640" sldId="373"/>
        </pc:sldMkLst>
      </pc:sldChg>
      <pc:sldChg chg="del mod modShow">
        <pc:chgData name="Suwarin PATTANACHUANCHOM" userId="8ab8ebcc-0ad5-45e3-a49b-586db4a145d5" providerId="ADAL" clId="{BA7A354D-22EB-4744-A54D-B07012CCB783}" dt="2023-05-19T14:25:08.490" v="2198" actId="2696"/>
        <pc:sldMkLst>
          <pc:docMk/>
          <pc:sldMk cId="706247135" sldId="374"/>
        </pc:sldMkLst>
      </pc:sldChg>
      <pc:sldChg chg="modSp mod">
        <pc:chgData name="Suwarin PATTANACHUANCHOM" userId="8ab8ebcc-0ad5-45e3-a49b-586db4a145d5" providerId="ADAL" clId="{BA7A354D-22EB-4744-A54D-B07012CCB783}" dt="2023-05-19T12:48:52.746" v="1704" actId="20577"/>
        <pc:sldMkLst>
          <pc:docMk/>
          <pc:sldMk cId="3204624055" sldId="375"/>
        </pc:sldMkLst>
        <pc:spChg chg="mod">
          <ac:chgData name="Suwarin PATTANACHUANCHOM" userId="8ab8ebcc-0ad5-45e3-a49b-586db4a145d5" providerId="ADAL" clId="{BA7A354D-22EB-4744-A54D-B07012CCB783}" dt="2023-05-19T11:35:03.331" v="956" actId="20577"/>
          <ac:spMkLst>
            <pc:docMk/>
            <pc:sldMk cId="3204624055" sldId="375"/>
            <ac:spMk id="3" creationId="{DCB0BE6A-E853-5E1C-2A7D-9F1D11873E61}"/>
          </ac:spMkLst>
        </pc:spChg>
        <pc:spChg chg="mod">
          <ac:chgData name="Suwarin PATTANACHUANCHOM" userId="8ab8ebcc-0ad5-45e3-a49b-586db4a145d5" providerId="ADAL" clId="{BA7A354D-22EB-4744-A54D-B07012CCB783}" dt="2023-05-19T12:48:52.746" v="1704" actId="20577"/>
          <ac:spMkLst>
            <pc:docMk/>
            <pc:sldMk cId="3204624055" sldId="375"/>
            <ac:spMk id="5" creationId="{AF8E911D-8FD8-41DE-3892-2E22418D70D6}"/>
          </ac:spMkLst>
        </pc:spChg>
        <pc:spChg chg="mod">
          <ac:chgData name="Suwarin PATTANACHUANCHOM" userId="8ab8ebcc-0ad5-45e3-a49b-586db4a145d5" providerId="ADAL" clId="{BA7A354D-22EB-4744-A54D-B07012CCB783}" dt="2023-05-19T12:22:57.233" v="1357" actId="14100"/>
          <ac:spMkLst>
            <pc:docMk/>
            <pc:sldMk cId="3204624055" sldId="375"/>
            <ac:spMk id="579" creationId="{00000000-0000-0000-0000-000000000000}"/>
          </ac:spMkLst>
        </pc:spChg>
        <pc:spChg chg="mod">
          <ac:chgData name="Suwarin PATTANACHUANCHOM" userId="8ab8ebcc-0ad5-45e3-a49b-586db4a145d5" providerId="ADAL" clId="{BA7A354D-22EB-4744-A54D-B07012CCB783}" dt="2023-05-19T10:26:30.974" v="561" actId="20577"/>
          <ac:spMkLst>
            <pc:docMk/>
            <pc:sldMk cId="3204624055" sldId="375"/>
            <ac:spMk id="580" creationId="{00000000-0000-0000-0000-000000000000}"/>
          </ac:spMkLst>
        </pc:spChg>
      </pc:sldChg>
      <pc:sldChg chg="addSp delSp modSp mod modNotesTx">
        <pc:chgData name="Suwarin PATTANACHUANCHOM" userId="8ab8ebcc-0ad5-45e3-a49b-586db4a145d5" providerId="ADAL" clId="{BA7A354D-22EB-4744-A54D-B07012CCB783}" dt="2023-05-22T10:31:41.195" v="3951" actId="20577"/>
        <pc:sldMkLst>
          <pc:docMk/>
          <pc:sldMk cId="3504031085" sldId="377"/>
        </pc:sldMkLst>
        <pc:spChg chg="mod">
          <ac:chgData name="Suwarin PATTANACHUANCHOM" userId="8ab8ebcc-0ad5-45e3-a49b-586db4a145d5" providerId="ADAL" clId="{BA7A354D-22EB-4744-A54D-B07012CCB783}" dt="2023-05-19T10:52:06.104" v="783" actId="20577"/>
          <ac:spMkLst>
            <pc:docMk/>
            <pc:sldMk cId="3504031085" sldId="377"/>
            <ac:spMk id="2" creationId="{15C887AC-38CD-C7B3-A9DB-55339269CBEE}"/>
          </ac:spMkLst>
        </pc:spChg>
        <pc:spChg chg="mod">
          <ac:chgData name="Suwarin PATTANACHUANCHOM" userId="8ab8ebcc-0ad5-45e3-a49b-586db4a145d5" providerId="ADAL" clId="{BA7A354D-22EB-4744-A54D-B07012CCB783}" dt="2023-05-22T10:31:41.195" v="3951" actId="20577"/>
          <ac:spMkLst>
            <pc:docMk/>
            <pc:sldMk cId="3504031085" sldId="377"/>
            <ac:spMk id="3" creationId="{6DC50831-3E1F-0910-20FF-A33A85A5CE4D}"/>
          </ac:spMkLst>
        </pc:spChg>
        <pc:spChg chg="del">
          <ac:chgData name="Suwarin PATTANACHUANCHOM" userId="8ab8ebcc-0ad5-45e3-a49b-586db4a145d5" providerId="ADAL" clId="{BA7A354D-22EB-4744-A54D-B07012CCB783}" dt="2023-05-19T10:51:57.669" v="772" actId="478"/>
          <ac:spMkLst>
            <pc:docMk/>
            <pc:sldMk cId="3504031085" sldId="377"/>
            <ac:spMk id="6" creationId="{6450CA57-99B0-018D-7872-D9DC26B83352}"/>
          </ac:spMkLst>
        </pc:spChg>
        <pc:spChg chg="add del mod">
          <ac:chgData name="Suwarin PATTANACHUANCHOM" userId="8ab8ebcc-0ad5-45e3-a49b-586db4a145d5" providerId="ADAL" clId="{BA7A354D-22EB-4744-A54D-B07012CCB783}" dt="2023-05-19T10:51:59.417" v="773" actId="478"/>
          <ac:spMkLst>
            <pc:docMk/>
            <pc:sldMk cId="3504031085" sldId="377"/>
            <ac:spMk id="7" creationId="{44598007-3444-1568-D849-A4DA2477350F}"/>
          </ac:spMkLst>
        </pc:spChg>
        <pc:spChg chg="del">
          <ac:chgData name="Suwarin PATTANACHUANCHOM" userId="8ab8ebcc-0ad5-45e3-a49b-586db4a145d5" providerId="ADAL" clId="{BA7A354D-22EB-4744-A54D-B07012CCB783}" dt="2023-05-19T10:51:56.272" v="771" actId="478"/>
          <ac:spMkLst>
            <pc:docMk/>
            <pc:sldMk cId="3504031085" sldId="377"/>
            <ac:spMk id="9" creationId="{D8778FA6-BA72-AC01-0408-7512A9087748}"/>
          </ac:spMkLst>
        </pc:spChg>
        <pc:spChg chg="add mod">
          <ac:chgData name="Suwarin PATTANACHUANCHOM" userId="8ab8ebcc-0ad5-45e3-a49b-586db4a145d5" providerId="ADAL" clId="{BA7A354D-22EB-4744-A54D-B07012CCB783}" dt="2023-05-19T10:52:36.932" v="794" actId="2711"/>
          <ac:spMkLst>
            <pc:docMk/>
            <pc:sldMk cId="3504031085" sldId="377"/>
            <ac:spMk id="10" creationId="{C85B8270-770E-A666-1B3B-B28D8011A267}"/>
          </ac:spMkLst>
        </pc:spChg>
        <pc:spChg chg="add mod">
          <ac:chgData name="Suwarin PATTANACHUANCHOM" userId="8ab8ebcc-0ad5-45e3-a49b-586db4a145d5" providerId="ADAL" clId="{BA7A354D-22EB-4744-A54D-B07012CCB783}" dt="2023-05-19T10:53:00.579" v="805" actId="20577"/>
          <ac:spMkLst>
            <pc:docMk/>
            <pc:sldMk cId="3504031085" sldId="377"/>
            <ac:spMk id="11" creationId="{42190297-0BFC-D9F5-E0C5-0B8757A9B771}"/>
          </ac:spMkLst>
        </pc:spChg>
        <pc:picChg chg="del">
          <ac:chgData name="Suwarin PATTANACHUANCHOM" userId="8ab8ebcc-0ad5-45e3-a49b-586db4a145d5" providerId="ADAL" clId="{BA7A354D-22EB-4744-A54D-B07012CCB783}" dt="2023-05-19T10:51:55.710" v="770" actId="478"/>
          <ac:picMkLst>
            <pc:docMk/>
            <pc:sldMk cId="3504031085" sldId="377"/>
            <ac:picMk id="4" creationId="{E8197FA8-D43A-6FA4-0CD9-A65A3D913684}"/>
          </ac:picMkLst>
        </pc:picChg>
        <pc:picChg chg="del">
          <ac:chgData name="Suwarin PATTANACHUANCHOM" userId="8ab8ebcc-0ad5-45e3-a49b-586db4a145d5" providerId="ADAL" clId="{BA7A354D-22EB-4744-A54D-B07012CCB783}" dt="2023-05-19T10:51:55.230" v="769" actId="478"/>
          <ac:picMkLst>
            <pc:docMk/>
            <pc:sldMk cId="3504031085" sldId="377"/>
            <ac:picMk id="8" creationId="{F1750A3A-E2D7-69DB-A704-28FA679C7F92}"/>
          </ac:picMkLst>
        </pc:picChg>
      </pc:sldChg>
      <pc:sldChg chg="addSp delSp modSp mod modClrScheme modAnim chgLayout modNotesTx">
        <pc:chgData name="Suwarin PATTANACHUANCHOM" userId="8ab8ebcc-0ad5-45e3-a49b-586db4a145d5" providerId="ADAL" clId="{BA7A354D-22EB-4744-A54D-B07012CCB783}" dt="2023-05-22T16:35:22.847" v="6040" actId="27918"/>
        <pc:sldMkLst>
          <pc:docMk/>
          <pc:sldMk cId="1545110186" sldId="379"/>
        </pc:sldMkLst>
        <pc:spChg chg="mod">
          <ac:chgData name="Suwarin PATTANACHUANCHOM" userId="8ab8ebcc-0ad5-45e3-a49b-586db4a145d5" providerId="ADAL" clId="{BA7A354D-22EB-4744-A54D-B07012CCB783}" dt="2023-05-19T11:00:30.642" v="876" actId="255"/>
          <ac:spMkLst>
            <pc:docMk/>
            <pc:sldMk cId="1545110186" sldId="379"/>
            <ac:spMk id="2" creationId="{E26B3547-28D8-6C65-8B41-C768C2991B4E}"/>
          </ac:spMkLst>
        </pc:spChg>
        <pc:spChg chg="del">
          <ac:chgData name="Suwarin PATTANACHUANCHOM" userId="8ab8ebcc-0ad5-45e3-a49b-586db4a145d5" providerId="ADAL" clId="{BA7A354D-22EB-4744-A54D-B07012CCB783}" dt="2023-05-19T11:00:36.772" v="879" actId="478"/>
          <ac:spMkLst>
            <pc:docMk/>
            <pc:sldMk cId="1545110186" sldId="379"/>
            <ac:spMk id="3" creationId="{42DCA7D4-ECAA-9792-147A-01D8F15C4876}"/>
          </ac:spMkLst>
        </pc:spChg>
        <pc:spChg chg="del">
          <ac:chgData name="Suwarin PATTANACHUANCHOM" userId="8ab8ebcc-0ad5-45e3-a49b-586db4a145d5" providerId="ADAL" clId="{BA7A354D-22EB-4744-A54D-B07012CCB783}" dt="2023-05-19T11:00:38.034" v="880" actId="478"/>
          <ac:spMkLst>
            <pc:docMk/>
            <pc:sldMk cId="1545110186" sldId="379"/>
            <ac:spMk id="4" creationId="{7B95A184-20B9-211C-9D19-43263B77C0CD}"/>
          </ac:spMkLst>
        </pc:spChg>
        <pc:spChg chg="mod">
          <ac:chgData name="Suwarin PATTANACHUANCHOM" userId="8ab8ebcc-0ad5-45e3-a49b-586db4a145d5" providerId="ADAL" clId="{BA7A354D-22EB-4744-A54D-B07012CCB783}" dt="2023-05-22T16:30:19.159" v="6036" actId="20577"/>
          <ac:spMkLst>
            <pc:docMk/>
            <pc:sldMk cId="1545110186" sldId="379"/>
            <ac:spMk id="5" creationId="{ADEE6230-39F4-8BE4-F52F-38F7C89F7A09}"/>
          </ac:spMkLst>
        </pc:spChg>
        <pc:spChg chg="add del mod">
          <ac:chgData name="Suwarin PATTANACHUANCHOM" userId="8ab8ebcc-0ad5-45e3-a49b-586db4a145d5" providerId="ADAL" clId="{BA7A354D-22EB-4744-A54D-B07012CCB783}" dt="2023-05-19T11:00:52.082" v="881" actId="478"/>
          <ac:spMkLst>
            <pc:docMk/>
            <pc:sldMk cId="1545110186" sldId="379"/>
            <ac:spMk id="9" creationId="{C8B768FE-81D0-22C3-0EB4-06381E6F7A86}"/>
          </ac:spMkLst>
        </pc:spChg>
        <pc:spChg chg="add mod">
          <ac:chgData name="Suwarin PATTANACHUANCHOM" userId="8ab8ebcc-0ad5-45e3-a49b-586db4a145d5" providerId="ADAL" clId="{BA7A354D-22EB-4744-A54D-B07012CCB783}" dt="2023-05-19T11:01:23.581" v="893" actId="20577"/>
          <ac:spMkLst>
            <pc:docMk/>
            <pc:sldMk cId="1545110186" sldId="379"/>
            <ac:spMk id="10" creationId="{303BB014-8AEC-8E10-BD22-95E4DD40E91B}"/>
          </ac:spMkLst>
        </pc:spChg>
        <pc:spChg chg="add mod">
          <ac:chgData name="Suwarin PATTANACHUANCHOM" userId="8ab8ebcc-0ad5-45e3-a49b-586db4a145d5" providerId="ADAL" clId="{BA7A354D-22EB-4744-A54D-B07012CCB783}" dt="2023-05-19T11:02:25.606" v="938" actId="14100"/>
          <ac:spMkLst>
            <pc:docMk/>
            <pc:sldMk cId="1545110186" sldId="379"/>
            <ac:spMk id="11" creationId="{B51E83EC-4AC1-7501-26B3-4670270E18E6}"/>
          </ac:spMkLst>
        </pc:spChg>
        <pc:spChg chg="add mod">
          <ac:chgData name="Suwarin PATTANACHUANCHOM" userId="8ab8ebcc-0ad5-45e3-a49b-586db4a145d5" providerId="ADAL" clId="{BA7A354D-22EB-4744-A54D-B07012CCB783}" dt="2023-05-19T11:01:50.765" v="930" actId="20577"/>
          <ac:spMkLst>
            <pc:docMk/>
            <pc:sldMk cId="1545110186" sldId="379"/>
            <ac:spMk id="12" creationId="{661A95F6-5C91-A243-F96C-71C0324A5AED}"/>
          </ac:spMkLst>
        </pc:spChg>
        <pc:spChg chg="add mod">
          <ac:chgData name="Suwarin PATTANACHUANCHOM" userId="8ab8ebcc-0ad5-45e3-a49b-586db4a145d5" providerId="ADAL" clId="{BA7A354D-22EB-4744-A54D-B07012CCB783}" dt="2023-05-19T11:01:58.614" v="936" actId="20577"/>
          <ac:spMkLst>
            <pc:docMk/>
            <pc:sldMk cId="1545110186" sldId="379"/>
            <ac:spMk id="13" creationId="{2DA00915-086D-2C41-E489-891B929C39AC}"/>
          </ac:spMkLst>
        </pc:spChg>
        <pc:picChg chg="del">
          <ac:chgData name="Suwarin PATTANACHUANCHOM" userId="8ab8ebcc-0ad5-45e3-a49b-586db4a145d5" providerId="ADAL" clId="{BA7A354D-22EB-4744-A54D-B07012CCB783}" dt="2023-05-22T14:38:03.384" v="4867" actId="478"/>
          <ac:picMkLst>
            <pc:docMk/>
            <pc:sldMk cId="1545110186" sldId="379"/>
            <ac:picMk id="3" creationId="{CEFAE8AB-CF10-6648-408B-E653FE69E019}"/>
          </ac:picMkLst>
        </pc:picChg>
        <pc:picChg chg="add mod">
          <ac:chgData name="Suwarin PATTANACHUANCHOM" userId="8ab8ebcc-0ad5-45e3-a49b-586db4a145d5" providerId="ADAL" clId="{BA7A354D-22EB-4744-A54D-B07012CCB783}" dt="2023-05-22T14:38:03.638" v="4868"/>
          <ac:picMkLst>
            <pc:docMk/>
            <pc:sldMk cId="1545110186" sldId="379"/>
            <ac:picMk id="4" creationId="{EF2E774D-F2A4-2E17-842D-ADE8E8EA4448}"/>
          </ac:picMkLst>
        </pc:picChg>
        <pc:picChg chg="del">
          <ac:chgData name="Suwarin PATTANACHUANCHOM" userId="8ab8ebcc-0ad5-45e3-a49b-586db4a145d5" providerId="ADAL" clId="{BA7A354D-22EB-4744-A54D-B07012CCB783}" dt="2023-05-19T11:00:34.088" v="878" actId="478"/>
          <ac:picMkLst>
            <pc:docMk/>
            <pc:sldMk cId="1545110186" sldId="379"/>
            <ac:picMk id="7" creationId="{053C1BC5-2B4F-1052-070C-CCB6DDE7AC88}"/>
          </ac:picMkLst>
        </pc:picChg>
        <pc:picChg chg="del">
          <ac:chgData name="Suwarin PATTANACHUANCHOM" userId="8ab8ebcc-0ad5-45e3-a49b-586db4a145d5" providerId="ADAL" clId="{BA7A354D-22EB-4744-A54D-B07012CCB783}" dt="2023-05-19T11:00:33.018" v="877" actId="478"/>
          <ac:picMkLst>
            <pc:docMk/>
            <pc:sldMk cId="1545110186" sldId="379"/>
            <ac:picMk id="8" creationId="{C24B37D8-853F-6633-5AD4-665F142A3161}"/>
          </ac:picMkLst>
        </pc:picChg>
      </pc:sldChg>
      <pc:sldChg chg="del">
        <pc:chgData name="Suwarin PATTANACHUANCHOM" userId="8ab8ebcc-0ad5-45e3-a49b-586db4a145d5" providerId="ADAL" clId="{BA7A354D-22EB-4744-A54D-B07012CCB783}" dt="2023-05-19T10:54:42.003" v="848" actId="2696"/>
        <pc:sldMkLst>
          <pc:docMk/>
          <pc:sldMk cId="2395957537" sldId="382"/>
        </pc:sldMkLst>
      </pc:sldChg>
      <pc:sldChg chg="del">
        <pc:chgData name="Suwarin PATTANACHUANCHOM" userId="8ab8ebcc-0ad5-45e3-a49b-586db4a145d5" providerId="ADAL" clId="{BA7A354D-22EB-4744-A54D-B07012CCB783}" dt="2023-05-19T10:54:49.436" v="851" actId="2696"/>
        <pc:sldMkLst>
          <pc:docMk/>
          <pc:sldMk cId="925110238" sldId="385"/>
        </pc:sldMkLst>
      </pc:sldChg>
      <pc:sldChg chg="del mod ord modShow">
        <pc:chgData name="Suwarin PATTANACHUANCHOM" userId="8ab8ebcc-0ad5-45e3-a49b-586db4a145d5" providerId="ADAL" clId="{BA7A354D-22EB-4744-A54D-B07012CCB783}" dt="2023-05-19T12:52:41.654" v="1754" actId="2696"/>
        <pc:sldMkLst>
          <pc:docMk/>
          <pc:sldMk cId="3651385345" sldId="386"/>
        </pc:sldMkLst>
      </pc:sldChg>
      <pc:sldChg chg="addSp delSp modSp mod">
        <pc:chgData name="Suwarin PATTANACHUANCHOM" userId="8ab8ebcc-0ad5-45e3-a49b-586db4a145d5" providerId="ADAL" clId="{BA7A354D-22EB-4744-A54D-B07012CCB783}" dt="2023-05-19T10:22:06.792" v="527" actId="20577"/>
        <pc:sldMkLst>
          <pc:docMk/>
          <pc:sldMk cId="2054402311" sldId="387"/>
        </pc:sldMkLst>
        <pc:spChg chg="add mod">
          <ac:chgData name="Suwarin PATTANACHUANCHOM" userId="8ab8ebcc-0ad5-45e3-a49b-586db4a145d5" providerId="ADAL" clId="{BA7A354D-22EB-4744-A54D-B07012CCB783}" dt="2023-05-19T10:21:45.802" v="510" actId="20577"/>
          <ac:spMkLst>
            <pc:docMk/>
            <pc:sldMk cId="2054402311" sldId="387"/>
            <ac:spMk id="5" creationId="{9A6F1BF0-D15F-42C9-8373-6C4D59E31502}"/>
          </ac:spMkLst>
        </pc:spChg>
        <pc:spChg chg="add mod">
          <ac:chgData name="Suwarin PATTANACHUANCHOM" userId="8ab8ebcc-0ad5-45e3-a49b-586db4a145d5" providerId="ADAL" clId="{BA7A354D-22EB-4744-A54D-B07012CCB783}" dt="2023-05-19T10:21:52.047" v="515" actId="20577"/>
          <ac:spMkLst>
            <pc:docMk/>
            <pc:sldMk cId="2054402311" sldId="387"/>
            <ac:spMk id="6" creationId="{18AA7B96-BFA5-5FC0-4BB3-6C2EE9A8441F}"/>
          </ac:spMkLst>
        </pc:spChg>
        <pc:spChg chg="add mod">
          <ac:chgData name="Suwarin PATTANACHUANCHOM" userId="8ab8ebcc-0ad5-45e3-a49b-586db4a145d5" providerId="ADAL" clId="{BA7A354D-22EB-4744-A54D-B07012CCB783}" dt="2023-05-19T10:21:59.447" v="522" actId="5793"/>
          <ac:spMkLst>
            <pc:docMk/>
            <pc:sldMk cId="2054402311" sldId="387"/>
            <ac:spMk id="7" creationId="{1693751D-5514-672E-430B-FF0D080407F6}"/>
          </ac:spMkLst>
        </pc:spChg>
        <pc:spChg chg="add mod">
          <ac:chgData name="Suwarin PATTANACHUANCHOM" userId="8ab8ebcc-0ad5-45e3-a49b-586db4a145d5" providerId="ADAL" clId="{BA7A354D-22EB-4744-A54D-B07012CCB783}" dt="2023-05-19T10:22:06.792" v="527" actId="20577"/>
          <ac:spMkLst>
            <pc:docMk/>
            <pc:sldMk cId="2054402311" sldId="387"/>
            <ac:spMk id="8" creationId="{29DF94BC-226D-780C-9F22-79E0DFDFBF4C}"/>
          </ac:spMkLst>
        </pc:spChg>
        <pc:spChg chg="mod">
          <ac:chgData name="Suwarin PATTANACHUANCHOM" userId="8ab8ebcc-0ad5-45e3-a49b-586db4a145d5" providerId="ADAL" clId="{BA7A354D-22EB-4744-A54D-B07012CCB783}" dt="2023-05-19T10:20:34.239" v="470" actId="20577"/>
          <ac:spMkLst>
            <pc:docMk/>
            <pc:sldMk cId="2054402311" sldId="387"/>
            <ac:spMk id="737" creationId="{00000000-0000-0000-0000-000000000000}"/>
          </ac:spMkLst>
        </pc:spChg>
        <pc:picChg chg="del">
          <ac:chgData name="Suwarin PATTANACHUANCHOM" userId="8ab8ebcc-0ad5-45e3-a49b-586db4a145d5" providerId="ADAL" clId="{BA7A354D-22EB-4744-A54D-B07012CCB783}" dt="2023-05-19T10:17:51.994" v="451" actId="478"/>
          <ac:picMkLst>
            <pc:docMk/>
            <pc:sldMk cId="2054402311" sldId="387"/>
            <ac:picMk id="3" creationId="{8689398C-FD6D-7598-BBDC-A2F97AD9CA7C}"/>
          </ac:picMkLst>
        </pc:picChg>
        <pc:picChg chg="del">
          <ac:chgData name="Suwarin PATTANACHUANCHOM" userId="8ab8ebcc-0ad5-45e3-a49b-586db4a145d5" providerId="ADAL" clId="{BA7A354D-22EB-4744-A54D-B07012CCB783}" dt="2023-05-19T10:17:53.643" v="452" actId="478"/>
          <ac:picMkLst>
            <pc:docMk/>
            <pc:sldMk cId="2054402311" sldId="387"/>
            <ac:picMk id="4" creationId="{42BE9DCB-BB1D-6121-8EAC-167219E69079}"/>
          </ac:picMkLst>
        </pc:picChg>
      </pc:sldChg>
      <pc:sldChg chg="modSp mod ord modShow modNotesTx">
        <pc:chgData name="Suwarin PATTANACHUANCHOM" userId="8ab8ebcc-0ad5-45e3-a49b-586db4a145d5" providerId="ADAL" clId="{BA7A354D-22EB-4744-A54D-B07012CCB783}" dt="2023-05-19T13:13:51.060" v="1812" actId="20577"/>
        <pc:sldMkLst>
          <pc:docMk/>
          <pc:sldMk cId="2577203254" sldId="388"/>
        </pc:sldMkLst>
        <pc:spChg chg="mod">
          <ac:chgData name="Suwarin PATTANACHUANCHOM" userId="8ab8ebcc-0ad5-45e3-a49b-586db4a145d5" providerId="ADAL" clId="{BA7A354D-22EB-4744-A54D-B07012CCB783}" dt="2023-05-19T12:48:34.343" v="1696" actId="20577"/>
          <ac:spMkLst>
            <pc:docMk/>
            <pc:sldMk cId="2577203254" sldId="388"/>
            <ac:spMk id="3" creationId="{74A3427B-A013-FC21-77AF-53D1A3E854FF}"/>
          </ac:spMkLst>
        </pc:spChg>
        <pc:spChg chg="mod">
          <ac:chgData name="Suwarin PATTANACHUANCHOM" userId="8ab8ebcc-0ad5-45e3-a49b-586db4a145d5" providerId="ADAL" clId="{BA7A354D-22EB-4744-A54D-B07012CCB783}" dt="2023-05-19T13:13:51.060" v="1812" actId="20577"/>
          <ac:spMkLst>
            <pc:docMk/>
            <pc:sldMk cId="2577203254" sldId="388"/>
            <ac:spMk id="737" creationId="{00000000-0000-0000-0000-000000000000}"/>
          </ac:spMkLst>
        </pc:spChg>
      </pc:sldChg>
      <pc:sldChg chg="del">
        <pc:chgData name="Suwarin PATTANACHUANCHOM" userId="8ab8ebcc-0ad5-45e3-a49b-586db4a145d5" providerId="ADAL" clId="{BA7A354D-22EB-4744-A54D-B07012CCB783}" dt="2023-05-19T10:53:22.791" v="806" actId="2696"/>
        <pc:sldMkLst>
          <pc:docMk/>
          <pc:sldMk cId="4035342992" sldId="389"/>
        </pc:sldMkLst>
      </pc:sldChg>
      <pc:sldChg chg="mod ord modShow">
        <pc:chgData name="Suwarin PATTANACHUANCHOM" userId="8ab8ebcc-0ad5-45e3-a49b-586db4a145d5" providerId="ADAL" clId="{BA7A354D-22EB-4744-A54D-B07012CCB783}" dt="2023-05-19T14:57:53.354" v="2406"/>
        <pc:sldMkLst>
          <pc:docMk/>
          <pc:sldMk cId="165608690" sldId="392"/>
        </pc:sldMkLst>
      </pc:sldChg>
      <pc:sldChg chg="del mod modShow">
        <pc:chgData name="Suwarin PATTANACHUANCHOM" userId="8ab8ebcc-0ad5-45e3-a49b-586db4a145d5" providerId="ADAL" clId="{BA7A354D-22EB-4744-A54D-B07012CCB783}" dt="2023-05-19T13:45:15.379" v="2012" actId="2696"/>
        <pc:sldMkLst>
          <pc:docMk/>
          <pc:sldMk cId="4250065170" sldId="393"/>
        </pc:sldMkLst>
      </pc:sldChg>
      <pc:sldChg chg="mod ord modShow">
        <pc:chgData name="Suwarin PATTANACHUANCHOM" userId="8ab8ebcc-0ad5-45e3-a49b-586db4a145d5" providerId="ADAL" clId="{BA7A354D-22EB-4744-A54D-B07012CCB783}" dt="2023-05-19T14:58:11.942" v="2408"/>
        <pc:sldMkLst>
          <pc:docMk/>
          <pc:sldMk cId="4138087784" sldId="395"/>
        </pc:sldMkLst>
      </pc:sldChg>
      <pc:sldChg chg="del mod modShow">
        <pc:chgData name="Suwarin PATTANACHUANCHOM" userId="8ab8ebcc-0ad5-45e3-a49b-586db4a145d5" providerId="ADAL" clId="{BA7A354D-22EB-4744-A54D-B07012CCB783}" dt="2023-05-19T10:55:04.464" v="853" actId="2696"/>
        <pc:sldMkLst>
          <pc:docMk/>
          <pc:sldMk cId="4243869588" sldId="397"/>
        </pc:sldMkLst>
      </pc:sldChg>
      <pc:sldChg chg="del">
        <pc:chgData name="Suwarin PATTANACHUANCHOM" userId="8ab8ebcc-0ad5-45e3-a49b-586db4a145d5" providerId="ADAL" clId="{BA7A354D-22EB-4744-A54D-B07012CCB783}" dt="2023-05-19T10:53:33.468" v="808" actId="2696"/>
        <pc:sldMkLst>
          <pc:docMk/>
          <pc:sldMk cId="3881067961" sldId="398"/>
        </pc:sldMkLst>
      </pc:sldChg>
      <pc:sldChg chg="del">
        <pc:chgData name="Suwarin PATTANACHUANCHOM" userId="8ab8ebcc-0ad5-45e3-a49b-586db4a145d5" providerId="ADAL" clId="{BA7A354D-22EB-4744-A54D-B07012CCB783}" dt="2023-05-19T11:03:06.057" v="943" actId="47"/>
        <pc:sldMkLst>
          <pc:docMk/>
          <pc:sldMk cId="540819034" sldId="399"/>
        </pc:sldMkLst>
      </pc:sldChg>
      <pc:sldChg chg="del">
        <pc:chgData name="Suwarin PATTANACHUANCHOM" userId="8ab8ebcc-0ad5-45e3-a49b-586db4a145d5" providerId="ADAL" clId="{BA7A354D-22EB-4744-A54D-B07012CCB783}" dt="2023-05-19T10:54:44.491" v="849" actId="2696"/>
        <pc:sldMkLst>
          <pc:docMk/>
          <pc:sldMk cId="1451896333" sldId="400"/>
        </pc:sldMkLst>
      </pc:sldChg>
      <pc:sldChg chg="del mod modShow">
        <pc:chgData name="Suwarin PATTANACHUANCHOM" userId="8ab8ebcc-0ad5-45e3-a49b-586db4a145d5" providerId="ADAL" clId="{BA7A354D-22EB-4744-A54D-B07012CCB783}" dt="2023-05-19T14:25:22.242" v="2199" actId="2696"/>
        <pc:sldMkLst>
          <pc:docMk/>
          <pc:sldMk cId="2846848322" sldId="401"/>
        </pc:sldMkLst>
      </pc:sldChg>
      <pc:sldChg chg="addSp modSp mod ord modAnim">
        <pc:chgData name="Suwarin PATTANACHUANCHOM" userId="8ab8ebcc-0ad5-45e3-a49b-586db4a145d5" providerId="ADAL" clId="{BA7A354D-22EB-4744-A54D-B07012CCB783}" dt="2023-05-22T11:25:58.963" v="4310"/>
        <pc:sldMkLst>
          <pc:docMk/>
          <pc:sldMk cId="3202466970" sldId="402"/>
        </pc:sldMkLst>
        <pc:spChg chg="add mod">
          <ac:chgData name="Suwarin PATTANACHUANCHOM" userId="8ab8ebcc-0ad5-45e3-a49b-586db4a145d5" providerId="ADAL" clId="{BA7A354D-22EB-4744-A54D-B07012CCB783}" dt="2023-05-22T10:35:20.014" v="3993" actId="20577"/>
          <ac:spMkLst>
            <pc:docMk/>
            <pc:sldMk cId="3202466970" sldId="402"/>
            <ac:spMk id="5" creationId="{90D1E77F-F2B3-407C-B7D3-5408BE813418}"/>
          </ac:spMkLst>
        </pc:spChg>
        <pc:picChg chg="mod">
          <ac:chgData name="Suwarin PATTANACHUANCHOM" userId="8ab8ebcc-0ad5-45e3-a49b-586db4a145d5" providerId="ADAL" clId="{BA7A354D-22EB-4744-A54D-B07012CCB783}" dt="2023-05-22T11:25:58.963" v="4310"/>
          <ac:picMkLst>
            <pc:docMk/>
            <pc:sldMk cId="3202466970" sldId="402"/>
            <ac:picMk id="6" creationId="{BD6F15C7-E2A2-BF1E-60E0-1972FF593E81}"/>
          </ac:picMkLst>
        </pc:picChg>
      </pc:sldChg>
      <pc:sldChg chg="new del">
        <pc:chgData name="Suwarin PATTANACHUANCHOM" userId="8ab8ebcc-0ad5-45e3-a49b-586db4a145d5" providerId="ADAL" clId="{BA7A354D-22EB-4744-A54D-B07012CCB783}" dt="2023-05-19T09:29:17.936" v="2" actId="2696"/>
        <pc:sldMkLst>
          <pc:docMk/>
          <pc:sldMk cId="2172206225" sldId="403"/>
        </pc:sldMkLst>
      </pc:sldChg>
      <pc:sldChg chg="modSp add mod modNotesTx">
        <pc:chgData name="Suwarin PATTANACHUANCHOM" userId="8ab8ebcc-0ad5-45e3-a49b-586db4a145d5" providerId="ADAL" clId="{BA7A354D-22EB-4744-A54D-B07012CCB783}" dt="2023-05-22T14:42:27.816" v="4900" actId="20577"/>
        <pc:sldMkLst>
          <pc:docMk/>
          <pc:sldMk cId="0" sldId="404"/>
        </pc:sldMkLst>
        <pc:spChg chg="mod">
          <ac:chgData name="Suwarin PATTANACHUANCHOM" userId="8ab8ebcc-0ad5-45e3-a49b-586db4a145d5" providerId="ADAL" clId="{BA7A354D-22EB-4744-A54D-B07012CCB783}" dt="2023-05-22T12:40:40.833" v="4595" actId="1036"/>
          <ac:spMkLst>
            <pc:docMk/>
            <pc:sldMk cId="0" sldId="404"/>
            <ac:spMk id="482" creationId="{00000000-0000-0000-0000-000000000000}"/>
          </ac:spMkLst>
        </pc:spChg>
      </pc:sldChg>
      <pc:sldChg chg="addSp delSp modSp add mod ord">
        <pc:chgData name="Suwarin PATTANACHUANCHOM" userId="8ab8ebcc-0ad5-45e3-a49b-586db4a145d5" providerId="ADAL" clId="{BA7A354D-22EB-4744-A54D-B07012CCB783}" dt="2023-05-19T09:53:15.722" v="174"/>
        <pc:sldMkLst>
          <pc:docMk/>
          <pc:sldMk cId="365233707" sldId="405"/>
        </pc:sldMkLst>
        <pc:spChg chg="add mod">
          <ac:chgData name="Suwarin PATTANACHUANCHOM" userId="8ab8ebcc-0ad5-45e3-a49b-586db4a145d5" providerId="ADAL" clId="{BA7A354D-22EB-4744-A54D-B07012CCB783}" dt="2023-05-19T09:51:04.907" v="172" actId="20577"/>
          <ac:spMkLst>
            <pc:docMk/>
            <pc:sldMk cId="365233707" sldId="405"/>
            <ac:spMk id="6" creationId="{67971903-989B-B537-CFDD-B5CC43A6428A}"/>
          </ac:spMkLst>
        </pc:spChg>
        <pc:spChg chg="mod">
          <ac:chgData name="Suwarin PATTANACHUANCHOM" userId="8ab8ebcc-0ad5-45e3-a49b-586db4a145d5" providerId="ADAL" clId="{BA7A354D-22EB-4744-A54D-B07012CCB783}" dt="2023-05-19T09:46:58.291" v="128" actId="20577"/>
          <ac:spMkLst>
            <pc:docMk/>
            <pc:sldMk cId="365233707" sldId="405"/>
            <ac:spMk id="7" creationId="{2C7B16EC-13F3-1A79-2950-4A0A5F833374}"/>
          </ac:spMkLst>
        </pc:spChg>
        <pc:picChg chg="add mod">
          <ac:chgData name="Suwarin PATTANACHUANCHOM" userId="8ab8ebcc-0ad5-45e3-a49b-586db4a145d5" providerId="ADAL" clId="{BA7A354D-22EB-4744-A54D-B07012CCB783}" dt="2023-05-19T09:48:07.240" v="132" actId="1076"/>
          <ac:picMkLst>
            <pc:docMk/>
            <pc:sldMk cId="365233707" sldId="405"/>
            <ac:picMk id="4" creationId="{D6C56B32-575B-4A98-F04E-94A11E3A7958}"/>
          </ac:picMkLst>
        </pc:picChg>
        <pc:picChg chg="del">
          <ac:chgData name="Suwarin PATTANACHUANCHOM" userId="8ab8ebcc-0ad5-45e3-a49b-586db4a145d5" providerId="ADAL" clId="{BA7A354D-22EB-4744-A54D-B07012CCB783}" dt="2023-05-19T09:47:02.064" v="129" actId="478"/>
          <ac:picMkLst>
            <pc:docMk/>
            <pc:sldMk cId="365233707" sldId="405"/>
            <ac:picMk id="5" creationId="{CA2143B4-0D0D-6B97-60B8-65FF3C4DFA45}"/>
          </ac:picMkLst>
        </pc:picChg>
      </pc:sldChg>
      <pc:sldChg chg="modSp mod">
        <pc:chgData name="Suwarin PATTANACHUANCHOM" userId="8ab8ebcc-0ad5-45e3-a49b-586db4a145d5" providerId="ADAL" clId="{BA7A354D-22EB-4744-A54D-B07012CCB783}" dt="2023-05-22T10:09:08.642" v="3527" actId="20577"/>
        <pc:sldMkLst>
          <pc:docMk/>
          <pc:sldMk cId="2723355518" sldId="406"/>
        </pc:sldMkLst>
        <pc:spChg chg="mod">
          <ac:chgData name="Suwarin PATTANACHUANCHOM" userId="8ab8ebcc-0ad5-45e3-a49b-586db4a145d5" providerId="ADAL" clId="{BA7A354D-22EB-4744-A54D-B07012CCB783}" dt="2023-05-19T09:55:00.715" v="187" actId="20577"/>
          <ac:spMkLst>
            <pc:docMk/>
            <pc:sldMk cId="2723355518" sldId="406"/>
            <ac:spMk id="3" creationId="{DCB0BE6A-E853-5E1C-2A7D-9F1D11873E61}"/>
          </ac:spMkLst>
        </pc:spChg>
        <pc:spChg chg="mod">
          <ac:chgData name="Suwarin PATTANACHUANCHOM" userId="8ab8ebcc-0ad5-45e3-a49b-586db4a145d5" providerId="ADAL" clId="{BA7A354D-22EB-4744-A54D-B07012CCB783}" dt="2023-05-22T10:09:08.642" v="3527" actId="20577"/>
          <ac:spMkLst>
            <pc:docMk/>
            <pc:sldMk cId="2723355518" sldId="406"/>
            <ac:spMk id="5" creationId="{117E70D8-592C-7FF7-0698-0763556B7A1E}"/>
          </ac:spMkLst>
        </pc:spChg>
      </pc:sldChg>
      <pc:sldChg chg="addSp delSp modSp mod modNotesTx">
        <pc:chgData name="Suwarin PATTANACHUANCHOM" userId="8ab8ebcc-0ad5-45e3-a49b-586db4a145d5" providerId="ADAL" clId="{BA7A354D-22EB-4744-A54D-B07012CCB783}" dt="2023-05-22T15:57:19.803" v="5931" actId="20577"/>
        <pc:sldMkLst>
          <pc:docMk/>
          <pc:sldMk cId="712734318" sldId="407"/>
        </pc:sldMkLst>
        <pc:spChg chg="mod">
          <ac:chgData name="Suwarin PATTANACHUANCHOM" userId="8ab8ebcc-0ad5-45e3-a49b-586db4a145d5" providerId="ADAL" clId="{BA7A354D-22EB-4744-A54D-B07012CCB783}" dt="2023-05-22T10:30:43.724" v="3933" actId="20577"/>
          <ac:spMkLst>
            <pc:docMk/>
            <pc:sldMk cId="712734318" sldId="407"/>
            <ac:spMk id="3" creationId="{4F49CCF4-4B50-6486-B90D-6EDCD4FF88D6}"/>
          </ac:spMkLst>
        </pc:spChg>
        <pc:spChg chg="mod">
          <ac:chgData name="Suwarin PATTANACHUANCHOM" userId="8ab8ebcc-0ad5-45e3-a49b-586db4a145d5" providerId="ADAL" clId="{BA7A354D-22EB-4744-A54D-B07012CCB783}" dt="2023-05-22T14:54:55.152" v="5093" actId="2711"/>
          <ac:spMkLst>
            <pc:docMk/>
            <pc:sldMk cId="712734318" sldId="407"/>
            <ac:spMk id="6" creationId="{543BE029-1379-488E-5578-E866E2FF1B91}"/>
          </ac:spMkLst>
        </pc:spChg>
        <pc:spChg chg="mod">
          <ac:chgData name="Suwarin PATTANACHUANCHOM" userId="8ab8ebcc-0ad5-45e3-a49b-586db4a145d5" providerId="ADAL" clId="{BA7A354D-22EB-4744-A54D-B07012CCB783}" dt="2023-05-22T15:02:27.738" v="5151" actId="1076"/>
          <ac:spMkLst>
            <pc:docMk/>
            <pc:sldMk cId="712734318" sldId="407"/>
            <ac:spMk id="7" creationId="{2C7B16EC-13F3-1A79-2950-4A0A5F833374}"/>
          </ac:spMkLst>
        </pc:spChg>
        <pc:spChg chg="mod">
          <ac:chgData name="Suwarin PATTANACHUANCHOM" userId="8ab8ebcc-0ad5-45e3-a49b-586db4a145d5" providerId="ADAL" clId="{BA7A354D-22EB-4744-A54D-B07012CCB783}" dt="2023-05-22T11:50:57.465" v="4316" actId="2711"/>
          <ac:spMkLst>
            <pc:docMk/>
            <pc:sldMk cId="712734318" sldId="407"/>
            <ac:spMk id="31" creationId="{45EA9830-1E0C-ECD8-D697-1753330A326F}"/>
          </ac:spMkLst>
        </pc:spChg>
        <pc:picChg chg="del">
          <ac:chgData name="Suwarin PATTANACHUANCHOM" userId="8ab8ebcc-0ad5-45e3-a49b-586db4a145d5" providerId="ADAL" clId="{BA7A354D-22EB-4744-A54D-B07012CCB783}" dt="2023-05-22T14:12:44.446" v="4841" actId="478"/>
          <ac:picMkLst>
            <pc:docMk/>
            <pc:sldMk cId="712734318" sldId="407"/>
            <ac:picMk id="4" creationId="{1998AF38-8529-EF82-3125-A343C17759E9}"/>
          </ac:picMkLst>
        </pc:picChg>
        <pc:picChg chg="mod">
          <ac:chgData name="Suwarin PATTANACHUANCHOM" userId="8ab8ebcc-0ad5-45e3-a49b-586db4a145d5" providerId="ADAL" clId="{BA7A354D-22EB-4744-A54D-B07012CCB783}" dt="2023-05-19T12:58:26.718" v="1799" actId="1076"/>
          <ac:picMkLst>
            <pc:docMk/>
            <pc:sldMk cId="712734318" sldId="407"/>
            <ac:picMk id="5" creationId="{D6803701-C961-0ED2-97F9-2C92D45873EA}"/>
          </ac:picMkLst>
        </pc:picChg>
        <pc:picChg chg="mod">
          <ac:chgData name="Suwarin PATTANACHUANCHOM" userId="8ab8ebcc-0ad5-45e3-a49b-586db4a145d5" providerId="ADAL" clId="{BA7A354D-22EB-4744-A54D-B07012CCB783}" dt="2023-05-19T12:58:24.796" v="1798" actId="1076"/>
          <ac:picMkLst>
            <pc:docMk/>
            <pc:sldMk cId="712734318" sldId="407"/>
            <ac:picMk id="8" creationId="{FD3CA555-21DC-8682-19D2-DA5C1F4D031A}"/>
          </ac:picMkLst>
        </pc:picChg>
        <pc:picChg chg="add mod">
          <ac:chgData name="Suwarin PATTANACHUANCHOM" userId="8ab8ebcc-0ad5-45e3-a49b-586db4a145d5" providerId="ADAL" clId="{BA7A354D-22EB-4744-A54D-B07012CCB783}" dt="2023-05-22T14:12:44.788" v="4842"/>
          <ac:picMkLst>
            <pc:docMk/>
            <pc:sldMk cId="712734318" sldId="407"/>
            <ac:picMk id="13" creationId="{4FF69BF7-1FC5-A75F-D3C7-F7EEA7BE63D1}"/>
          </ac:picMkLst>
        </pc:picChg>
      </pc:sldChg>
      <pc:sldChg chg="addSp delSp modSp add mod ord modTransition modAnim modNotesTx">
        <pc:chgData name="Suwarin PATTANACHUANCHOM" userId="8ab8ebcc-0ad5-45e3-a49b-586db4a145d5" providerId="ADAL" clId="{BA7A354D-22EB-4744-A54D-B07012CCB783}" dt="2023-05-22T15:51:02.662" v="5909" actId="20577"/>
        <pc:sldMkLst>
          <pc:docMk/>
          <pc:sldMk cId="3393909467" sldId="409"/>
        </pc:sldMkLst>
        <pc:spChg chg="del">
          <ac:chgData name="Suwarin PATTANACHUANCHOM" userId="8ab8ebcc-0ad5-45e3-a49b-586db4a145d5" providerId="ADAL" clId="{BA7A354D-22EB-4744-A54D-B07012CCB783}" dt="2023-05-19T09:58:24.328" v="208" actId="478"/>
          <ac:spMkLst>
            <pc:docMk/>
            <pc:sldMk cId="3393909467" sldId="409"/>
            <ac:spMk id="2" creationId="{FF988A94-E82B-1E9A-C3E4-05AB6C017E1E}"/>
          </ac:spMkLst>
        </pc:spChg>
        <pc:spChg chg="del mod">
          <ac:chgData name="Suwarin PATTANACHUANCHOM" userId="8ab8ebcc-0ad5-45e3-a49b-586db4a145d5" providerId="ADAL" clId="{BA7A354D-22EB-4744-A54D-B07012CCB783}" dt="2023-05-22T12:41:45.199" v="4598" actId="478"/>
          <ac:spMkLst>
            <pc:docMk/>
            <pc:sldMk cId="3393909467" sldId="409"/>
            <ac:spMk id="3" creationId="{4F49CCF4-4B50-6486-B90D-6EDCD4FF88D6}"/>
          </ac:spMkLst>
        </pc:spChg>
        <pc:spChg chg="add mod">
          <ac:chgData name="Suwarin PATTANACHUANCHOM" userId="8ab8ebcc-0ad5-45e3-a49b-586db4a145d5" providerId="ADAL" clId="{BA7A354D-22EB-4744-A54D-B07012CCB783}" dt="2023-05-22T10:48:57.206" v="4136" actId="207"/>
          <ac:spMkLst>
            <pc:docMk/>
            <pc:sldMk cId="3393909467" sldId="409"/>
            <ac:spMk id="5" creationId="{8CF11279-F82B-4F40-FE86-8F7CE18DDA69}"/>
          </ac:spMkLst>
        </pc:spChg>
        <pc:spChg chg="add del mod">
          <ac:chgData name="Suwarin PATTANACHUANCHOM" userId="8ab8ebcc-0ad5-45e3-a49b-586db4a145d5" providerId="ADAL" clId="{BA7A354D-22EB-4744-A54D-B07012CCB783}" dt="2023-05-22T12:42:08.801" v="4601" actId="478"/>
          <ac:spMkLst>
            <pc:docMk/>
            <pc:sldMk cId="3393909467" sldId="409"/>
            <ac:spMk id="6" creationId="{C383F8D4-21D0-C282-F53C-24B07F840129}"/>
          </ac:spMkLst>
        </pc:spChg>
        <pc:spChg chg="mod">
          <ac:chgData name="Suwarin PATTANACHUANCHOM" userId="8ab8ebcc-0ad5-45e3-a49b-586db4a145d5" providerId="ADAL" clId="{BA7A354D-22EB-4744-A54D-B07012CCB783}" dt="2023-05-22T14:59:42.065" v="5113" actId="1076"/>
          <ac:spMkLst>
            <pc:docMk/>
            <pc:sldMk cId="3393909467" sldId="409"/>
            <ac:spMk id="7" creationId="{2C7B16EC-13F3-1A79-2950-4A0A5F833374}"/>
          </ac:spMkLst>
        </pc:spChg>
        <pc:spChg chg="add del mod">
          <ac:chgData name="Suwarin PATTANACHUANCHOM" userId="8ab8ebcc-0ad5-45e3-a49b-586db4a145d5" providerId="ADAL" clId="{BA7A354D-22EB-4744-A54D-B07012CCB783}" dt="2023-05-22T12:44:52.225" v="4606" actId="478"/>
          <ac:spMkLst>
            <pc:docMk/>
            <pc:sldMk cId="3393909467" sldId="409"/>
            <ac:spMk id="8" creationId="{5F1330AF-BBAA-73DA-E9DD-8A43E00F1561}"/>
          </ac:spMkLst>
        </pc:spChg>
        <pc:spChg chg="add mod">
          <ac:chgData name="Suwarin PATTANACHUANCHOM" userId="8ab8ebcc-0ad5-45e3-a49b-586db4a145d5" providerId="ADAL" clId="{BA7A354D-22EB-4744-A54D-B07012CCB783}" dt="2023-05-22T12:45:00.503" v="4609" actId="1076"/>
          <ac:spMkLst>
            <pc:docMk/>
            <pc:sldMk cId="3393909467" sldId="409"/>
            <ac:spMk id="9" creationId="{63B7F4FF-D6A3-C790-A72D-E7A3227D09C9}"/>
          </ac:spMkLst>
        </pc:spChg>
        <pc:graphicFrameChg chg="add mod modGraphic">
          <ac:chgData name="Suwarin PATTANACHUANCHOM" userId="8ab8ebcc-0ad5-45e3-a49b-586db4a145d5" providerId="ADAL" clId="{BA7A354D-22EB-4744-A54D-B07012CCB783}" dt="2023-05-22T10:37:13.323" v="4007" actId="20577"/>
          <ac:graphicFrameMkLst>
            <pc:docMk/>
            <pc:sldMk cId="3393909467" sldId="409"/>
            <ac:graphicFrameMk id="4" creationId="{5EE28678-CD76-1F82-79CD-1CE7EF45F5BD}"/>
          </ac:graphicFrameMkLst>
        </pc:graphicFrameChg>
        <pc:picChg chg="add mod">
          <ac:chgData name="Suwarin PATTANACHUANCHOM" userId="8ab8ebcc-0ad5-45e3-a49b-586db4a145d5" providerId="ADAL" clId="{BA7A354D-22EB-4744-A54D-B07012CCB783}" dt="2023-05-22T14:12:31.337" v="4834"/>
          <ac:picMkLst>
            <pc:docMk/>
            <pc:sldMk cId="3393909467" sldId="409"/>
            <ac:picMk id="10" creationId="{620EED2C-3FEF-D3F5-2E9B-EDBC9C472D6B}"/>
          </ac:picMkLst>
        </pc:picChg>
      </pc:sldChg>
      <pc:sldChg chg="modSp mod">
        <pc:chgData name="Suwarin PATTANACHUANCHOM" userId="8ab8ebcc-0ad5-45e3-a49b-586db4a145d5" providerId="ADAL" clId="{BA7A354D-22EB-4744-A54D-B07012CCB783}" dt="2023-05-19T12:48:15.905" v="1690" actId="20577"/>
        <pc:sldMkLst>
          <pc:docMk/>
          <pc:sldMk cId="1261232465" sldId="410"/>
        </pc:sldMkLst>
        <pc:spChg chg="mod">
          <ac:chgData name="Suwarin PATTANACHUANCHOM" userId="8ab8ebcc-0ad5-45e3-a49b-586db4a145d5" providerId="ADAL" clId="{BA7A354D-22EB-4744-A54D-B07012CCB783}" dt="2023-05-19T12:48:15.905" v="1690" actId="20577"/>
          <ac:spMkLst>
            <pc:docMk/>
            <pc:sldMk cId="1261232465" sldId="410"/>
            <ac:spMk id="3" creationId="{4F49CCF4-4B50-6486-B90D-6EDCD4FF88D6}"/>
          </ac:spMkLst>
        </pc:spChg>
      </pc:sldChg>
      <pc:sldChg chg="addSp delSp modSp add del mod modNotesTx">
        <pc:chgData name="Suwarin PATTANACHUANCHOM" userId="8ab8ebcc-0ad5-45e3-a49b-586db4a145d5" providerId="ADAL" clId="{BA7A354D-22EB-4744-A54D-B07012CCB783}" dt="2023-05-22T16:27:13.868" v="6030" actId="2696"/>
        <pc:sldMkLst>
          <pc:docMk/>
          <pc:sldMk cId="2512427110" sldId="412"/>
        </pc:sldMkLst>
        <pc:spChg chg="mod">
          <ac:chgData name="Suwarin PATTANACHUANCHOM" userId="8ab8ebcc-0ad5-45e3-a49b-586db4a145d5" providerId="ADAL" clId="{BA7A354D-22EB-4744-A54D-B07012CCB783}" dt="2023-05-22T10:35:33.258" v="4001" actId="20577"/>
          <ac:spMkLst>
            <pc:docMk/>
            <pc:sldMk cId="2512427110" sldId="412"/>
            <ac:spMk id="4" creationId="{B8150D27-D03F-23B2-CB07-932FB125CC72}"/>
          </ac:spMkLst>
        </pc:spChg>
        <pc:spChg chg="add del mod">
          <ac:chgData name="Suwarin PATTANACHUANCHOM" userId="8ab8ebcc-0ad5-45e3-a49b-586db4a145d5" providerId="ADAL" clId="{BA7A354D-22EB-4744-A54D-B07012CCB783}" dt="2023-05-22T10:29:49.614" v="3921" actId="478"/>
          <ac:spMkLst>
            <pc:docMk/>
            <pc:sldMk cId="2512427110" sldId="412"/>
            <ac:spMk id="5" creationId="{96FC2114-8F1B-2389-CE44-663A7A12A257}"/>
          </ac:spMkLst>
        </pc:spChg>
        <pc:spChg chg="add del mod">
          <ac:chgData name="Suwarin PATTANACHUANCHOM" userId="8ab8ebcc-0ad5-45e3-a49b-586db4a145d5" providerId="ADAL" clId="{BA7A354D-22EB-4744-A54D-B07012CCB783}" dt="2023-05-22T10:29:53.195" v="3923" actId="478"/>
          <ac:spMkLst>
            <pc:docMk/>
            <pc:sldMk cId="2512427110" sldId="412"/>
            <ac:spMk id="7" creationId="{77027BEF-6590-6D45-2F5B-08F0D2AF5A44}"/>
          </ac:spMkLst>
        </pc:spChg>
        <pc:spChg chg="mod">
          <ac:chgData name="Suwarin PATTANACHUANCHOM" userId="8ab8ebcc-0ad5-45e3-a49b-586db4a145d5" providerId="ADAL" clId="{BA7A354D-22EB-4744-A54D-B07012CCB783}" dt="2023-05-22T10:30:01.905" v="3927" actId="1076"/>
          <ac:spMkLst>
            <pc:docMk/>
            <pc:sldMk cId="2512427110" sldId="412"/>
            <ac:spMk id="579" creationId="{00000000-0000-0000-0000-000000000000}"/>
          </ac:spMkLst>
        </pc:spChg>
        <pc:spChg chg="add del">
          <ac:chgData name="Suwarin PATTANACHUANCHOM" userId="8ab8ebcc-0ad5-45e3-a49b-586db4a145d5" providerId="ADAL" clId="{BA7A354D-22EB-4744-A54D-B07012CCB783}" dt="2023-05-22T10:29:50.467" v="3922" actId="478"/>
          <ac:spMkLst>
            <pc:docMk/>
            <pc:sldMk cId="2512427110" sldId="412"/>
            <ac:spMk id="580" creationId="{00000000-0000-0000-0000-000000000000}"/>
          </ac:spMkLst>
        </pc:spChg>
        <pc:picChg chg="del">
          <ac:chgData name="Suwarin PATTANACHUANCHOM" userId="8ab8ebcc-0ad5-45e3-a49b-586db4a145d5" providerId="ADAL" clId="{BA7A354D-22EB-4744-A54D-B07012CCB783}" dt="2023-05-22T10:29:56.280" v="3924" actId="478"/>
          <ac:picMkLst>
            <pc:docMk/>
            <pc:sldMk cId="2512427110" sldId="412"/>
            <ac:picMk id="3" creationId="{CD7268E4-96CA-AC3B-2FBE-7CDAEA978B93}"/>
          </ac:picMkLst>
        </pc:picChg>
      </pc:sldChg>
      <pc:sldChg chg="addSp delSp modSp add mod modClrScheme chgLayout modNotesTx">
        <pc:chgData name="Suwarin PATTANACHUANCHOM" userId="8ab8ebcc-0ad5-45e3-a49b-586db4a145d5" providerId="ADAL" clId="{BA7A354D-22EB-4744-A54D-B07012CCB783}" dt="2023-05-22T15:00:42.626" v="5114" actId="1076"/>
        <pc:sldMkLst>
          <pc:docMk/>
          <pc:sldMk cId="2236152371" sldId="413"/>
        </pc:sldMkLst>
        <pc:spChg chg="mod ord">
          <ac:chgData name="Suwarin PATTANACHUANCHOM" userId="8ab8ebcc-0ad5-45e3-a49b-586db4a145d5" providerId="ADAL" clId="{BA7A354D-22EB-4744-A54D-B07012CCB783}" dt="2023-05-22T15:00:42.626" v="5114" actId="1076"/>
          <ac:spMkLst>
            <pc:docMk/>
            <pc:sldMk cId="2236152371" sldId="413"/>
            <ac:spMk id="2" creationId="{15C887AC-38CD-C7B3-A9DB-55339269CBEE}"/>
          </ac:spMkLst>
        </pc:spChg>
        <pc:spChg chg="mod">
          <ac:chgData name="Suwarin PATTANACHUANCHOM" userId="8ab8ebcc-0ad5-45e3-a49b-586db4a145d5" providerId="ADAL" clId="{BA7A354D-22EB-4744-A54D-B07012CCB783}" dt="2023-05-22T10:31:52.936" v="3955" actId="20577"/>
          <ac:spMkLst>
            <pc:docMk/>
            <pc:sldMk cId="2236152371" sldId="413"/>
            <ac:spMk id="3" creationId="{6DC50831-3E1F-0910-20FF-A33A85A5CE4D}"/>
          </ac:spMkLst>
        </pc:spChg>
        <pc:spChg chg="del">
          <ac:chgData name="Suwarin PATTANACHUANCHOM" userId="8ab8ebcc-0ad5-45e3-a49b-586db4a145d5" providerId="ADAL" clId="{BA7A354D-22EB-4744-A54D-B07012CCB783}" dt="2023-05-19T10:53:46.443" v="816" actId="478"/>
          <ac:spMkLst>
            <pc:docMk/>
            <pc:sldMk cId="2236152371" sldId="413"/>
            <ac:spMk id="10" creationId="{C85B8270-770E-A666-1B3B-B28D8011A267}"/>
          </ac:spMkLst>
        </pc:spChg>
        <pc:spChg chg="del">
          <ac:chgData name="Suwarin PATTANACHUANCHOM" userId="8ab8ebcc-0ad5-45e3-a49b-586db4a145d5" providerId="ADAL" clId="{BA7A354D-22EB-4744-A54D-B07012CCB783}" dt="2023-05-19T10:53:47.258" v="817" actId="478"/>
          <ac:spMkLst>
            <pc:docMk/>
            <pc:sldMk cId="2236152371" sldId="413"/>
            <ac:spMk id="11" creationId="{42190297-0BFC-D9F5-E0C5-0B8757A9B771}"/>
          </ac:spMkLst>
        </pc:spChg>
        <pc:graphicFrameChg chg="mod modGraphic">
          <ac:chgData name="Suwarin PATTANACHUANCHOM" userId="8ab8ebcc-0ad5-45e3-a49b-586db4a145d5" providerId="ADAL" clId="{BA7A354D-22EB-4744-A54D-B07012CCB783}" dt="2023-05-22T12:55:21.765" v="4648" actId="1036"/>
          <ac:graphicFrameMkLst>
            <pc:docMk/>
            <pc:sldMk cId="2236152371" sldId="413"/>
            <ac:graphicFrameMk id="6" creationId="{403F0995-D905-DD24-E2BF-A33E9045F3AC}"/>
          </ac:graphicFrameMkLst>
        </pc:graphicFrameChg>
        <pc:picChg chg="mod">
          <ac:chgData name="Suwarin PATTANACHUANCHOM" userId="8ab8ebcc-0ad5-45e3-a49b-586db4a145d5" providerId="ADAL" clId="{BA7A354D-22EB-4744-A54D-B07012CCB783}" dt="2023-05-22T12:55:29.827" v="4667" actId="1035"/>
          <ac:picMkLst>
            <pc:docMk/>
            <pc:sldMk cId="2236152371" sldId="413"/>
            <ac:picMk id="5" creationId="{C4F6F67B-9144-516A-28B2-0381FB0E2709}"/>
          </ac:picMkLst>
        </pc:picChg>
        <pc:picChg chg="del">
          <ac:chgData name="Suwarin PATTANACHUANCHOM" userId="8ab8ebcc-0ad5-45e3-a49b-586db4a145d5" providerId="ADAL" clId="{BA7A354D-22EB-4744-A54D-B07012CCB783}" dt="2023-05-22T14:37:53.144" v="4859" actId="478"/>
          <ac:picMkLst>
            <pc:docMk/>
            <pc:sldMk cId="2236152371" sldId="413"/>
            <ac:picMk id="8" creationId="{B3A996E5-9945-F804-3612-5DF406AAE19A}"/>
          </ac:picMkLst>
        </pc:picChg>
        <pc:picChg chg="add mod">
          <ac:chgData name="Suwarin PATTANACHUANCHOM" userId="8ab8ebcc-0ad5-45e3-a49b-586db4a145d5" providerId="ADAL" clId="{BA7A354D-22EB-4744-A54D-B07012CCB783}" dt="2023-05-22T14:37:53.405" v="4860"/>
          <ac:picMkLst>
            <pc:docMk/>
            <pc:sldMk cId="2236152371" sldId="413"/>
            <ac:picMk id="9" creationId="{7A4ACE3B-45DE-D120-FD63-BBA10705BD1F}"/>
          </ac:picMkLst>
        </pc:picChg>
      </pc:sldChg>
      <pc:sldChg chg="modSp add mod ord modNotesTx">
        <pc:chgData name="Suwarin PATTANACHUANCHOM" userId="8ab8ebcc-0ad5-45e3-a49b-586db4a145d5" providerId="ADAL" clId="{BA7A354D-22EB-4744-A54D-B07012CCB783}" dt="2023-05-22T10:31:57.112" v="3957" actId="20577"/>
        <pc:sldMkLst>
          <pc:docMk/>
          <pc:sldMk cId="1307001684" sldId="414"/>
        </pc:sldMkLst>
        <pc:spChg chg="mod">
          <ac:chgData name="Suwarin PATTANACHUANCHOM" userId="8ab8ebcc-0ad5-45e3-a49b-586db4a145d5" providerId="ADAL" clId="{BA7A354D-22EB-4744-A54D-B07012CCB783}" dt="2023-05-19T10:53:58.583" v="823" actId="20577"/>
          <ac:spMkLst>
            <pc:docMk/>
            <pc:sldMk cId="1307001684" sldId="414"/>
            <ac:spMk id="2" creationId="{15C887AC-38CD-C7B3-A9DB-55339269CBEE}"/>
          </ac:spMkLst>
        </pc:spChg>
        <pc:spChg chg="mod">
          <ac:chgData name="Suwarin PATTANACHUANCHOM" userId="8ab8ebcc-0ad5-45e3-a49b-586db4a145d5" providerId="ADAL" clId="{BA7A354D-22EB-4744-A54D-B07012CCB783}" dt="2023-05-22T10:31:57.112" v="3957" actId="20577"/>
          <ac:spMkLst>
            <pc:docMk/>
            <pc:sldMk cId="1307001684" sldId="414"/>
            <ac:spMk id="3" creationId="{6DC50831-3E1F-0910-20FF-A33A85A5CE4D}"/>
          </ac:spMkLst>
        </pc:spChg>
        <pc:spChg chg="mod">
          <ac:chgData name="Suwarin PATTANACHUANCHOM" userId="8ab8ebcc-0ad5-45e3-a49b-586db4a145d5" providerId="ADAL" clId="{BA7A354D-22EB-4744-A54D-B07012CCB783}" dt="2023-05-19T10:54:10.596" v="845" actId="20577"/>
          <ac:spMkLst>
            <pc:docMk/>
            <pc:sldMk cId="1307001684" sldId="414"/>
            <ac:spMk id="11" creationId="{42190297-0BFC-D9F5-E0C5-0B8757A9B771}"/>
          </ac:spMkLst>
        </pc:spChg>
      </pc:sldChg>
      <pc:sldChg chg="addSp delSp modSp mod modNotesTx">
        <pc:chgData name="Suwarin PATTANACHUANCHOM" userId="8ab8ebcc-0ad5-45e3-a49b-586db4a145d5" providerId="ADAL" clId="{BA7A354D-22EB-4744-A54D-B07012CCB783}" dt="2023-05-22T12:29:54.181" v="4545" actId="20577"/>
        <pc:sldMkLst>
          <pc:docMk/>
          <pc:sldMk cId="2603750910" sldId="415"/>
        </pc:sldMkLst>
        <pc:spChg chg="mod">
          <ac:chgData name="Suwarin PATTANACHUANCHOM" userId="8ab8ebcc-0ad5-45e3-a49b-586db4a145d5" providerId="ADAL" clId="{BA7A354D-22EB-4744-A54D-B07012CCB783}" dt="2023-05-19T10:55:37.607" v="856"/>
          <ac:spMkLst>
            <pc:docMk/>
            <pc:sldMk cId="2603750910" sldId="415"/>
            <ac:spMk id="2" creationId="{15C887AC-38CD-C7B3-A9DB-55339269CBEE}"/>
          </ac:spMkLst>
        </pc:spChg>
        <pc:spChg chg="mod">
          <ac:chgData name="Suwarin PATTANACHUANCHOM" userId="8ab8ebcc-0ad5-45e3-a49b-586db4a145d5" providerId="ADAL" clId="{BA7A354D-22EB-4744-A54D-B07012CCB783}" dt="2023-05-22T10:32:10.089" v="3962" actId="20577"/>
          <ac:spMkLst>
            <pc:docMk/>
            <pc:sldMk cId="2603750910" sldId="415"/>
            <ac:spMk id="3" creationId="{6DC50831-3E1F-0910-20FF-A33A85A5CE4D}"/>
          </ac:spMkLst>
        </pc:spChg>
        <pc:spChg chg="add del mod">
          <ac:chgData name="Suwarin PATTANACHUANCHOM" userId="8ab8ebcc-0ad5-45e3-a49b-586db4a145d5" providerId="ADAL" clId="{BA7A354D-22EB-4744-A54D-B07012CCB783}" dt="2023-05-22T10:52:36.639" v="4185" actId="478"/>
          <ac:spMkLst>
            <pc:docMk/>
            <pc:sldMk cId="2603750910" sldId="415"/>
            <ac:spMk id="4" creationId="{4200C596-B7D8-94BC-E83B-5031882A063E}"/>
          </ac:spMkLst>
        </pc:spChg>
        <pc:spChg chg="add del">
          <ac:chgData name="Suwarin PATTANACHUANCHOM" userId="8ab8ebcc-0ad5-45e3-a49b-586db4a145d5" providerId="ADAL" clId="{BA7A354D-22EB-4744-A54D-B07012CCB783}" dt="2023-05-19T10:59:19.026" v="860" actId="22"/>
          <ac:spMkLst>
            <pc:docMk/>
            <pc:sldMk cId="2603750910" sldId="415"/>
            <ac:spMk id="6" creationId="{602E10AE-4B30-786A-EE92-2F4C89D75B1F}"/>
          </ac:spMkLst>
        </pc:spChg>
        <pc:spChg chg="del">
          <ac:chgData name="Suwarin PATTANACHUANCHOM" userId="8ab8ebcc-0ad5-45e3-a49b-586db4a145d5" providerId="ADAL" clId="{BA7A354D-22EB-4744-A54D-B07012CCB783}" dt="2023-05-19T10:54:37.848" v="847" actId="478"/>
          <ac:spMkLst>
            <pc:docMk/>
            <pc:sldMk cId="2603750910" sldId="415"/>
            <ac:spMk id="10" creationId="{C85B8270-770E-A666-1B3B-B28D8011A267}"/>
          </ac:spMkLst>
        </pc:spChg>
        <pc:spChg chg="del">
          <ac:chgData name="Suwarin PATTANACHUANCHOM" userId="8ab8ebcc-0ad5-45e3-a49b-586db4a145d5" providerId="ADAL" clId="{BA7A354D-22EB-4744-A54D-B07012CCB783}" dt="2023-05-19T10:54:36.725" v="846" actId="478"/>
          <ac:spMkLst>
            <pc:docMk/>
            <pc:sldMk cId="2603750910" sldId="415"/>
            <ac:spMk id="11" creationId="{42190297-0BFC-D9F5-E0C5-0B8757A9B771}"/>
          </ac:spMkLst>
        </pc:spChg>
        <pc:spChg chg="add mod">
          <ac:chgData name="Suwarin PATTANACHUANCHOM" userId="8ab8ebcc-0ad5-45e3-a49b-586db4a145d5" providerId="ADAL" clId="{BA7A354D-22EB-4744-A54D-B07012CCB783}" dt="2023-05-19T14:14:23.068" v="2132" actId="20577"/>
          <ac:spMkLst>
            <pc:docMk/>
            <pc:sldMk cId="2603750910" sldId="415"/>
            <ac:spMk id="12" creationId="{53642617-0052-19A9-8B26-5D47B126E4E5}"/>
          </ac:spMkLst>
        </pc:spChg>
        <pc:picChg chg="del">
          <ac:chgData name="Suwarin PATTANACHUANCHOM" userId="8ab8ebcc-0ad5-45e3-a49b-586db4a145d5" providerId="ADAL" clId="{BA7A354D-22EB-4744-A54D-B07012CCB783}" dt="2023-05-19T10:59:16.667" v="858" actId="478"/>
          <ac:picMkLst>
            <pc:docMk/>
            <pc:sldMk cId="2603750910" sldId="415"/>
            <ac:picMk id="5" creationId="{CA8C1777-4414-91FE-3257-46A5E4E33327}"/>
          </ac:picMkLst>
        </pc:picChg>
        <pc:picChg chg="add mod">
          <ac:chgData name="Suwarin PATTANACHUANCHOM" userId="8ab8ebcc-0ad5-45e3-a49b-586db4a145d5" providerId="ADAL" clId="{BA7A354D-22EB-4744-A54D-B07012CCB783}" dt="2023-05-19T11:56:40.818" v="1120" actId="1035"/>
          <ac:picMkLst>
            <pc:docMk/>
            <pc:sldMk cId="2603750910" sldId="415"/>
            <ac:picMk id="8" creationId="{F149F5AA-A642-6390-AB53-71C0FA07B29B}"/>
          </ac:picMkLst>
        </pc:picChg>
      </pc:sldChg>
      <pc:sldChg chg="addSp delSp modSp mod modNotesTx">
        <pc:chgData name="Suwarin PATTANACHUANCHOM" userId="8ab8ebcc-0ad5-45e3-a49b-586db4a145d5" providerId="ADAL" clId="{BA7A354D-22EB-4744-A54D-B07012CCB783}" dt="2023-05-22T10:32:17.949" v="3966" actId="20577"/>
        <pc:sldMkLst>
          <pc:docMk/>
          <pc:sldMk cId="3502986341" sldId="416"/>
        </pc:sldMkLst>
        <pc:spChg chg="mod">
          <ac:chgData name="Suwarin PATTANACHUANCHOM" userId="8ab8ebcc-0ad5-45e3-a49b-586db4a145d5" providerId="ADAL" clId="{BA7A354D-22EB-4744-A54D-B07012CCB783}" dt="2023-05-22T10:32:17.949" v="3966" actId="20577"/>
          <ac:spMkLst>
            <pc:docMk/>
            <pc:sldMk cId="3502986341" sldId="416"/>
            <ac:spMk id="3" creationId="{6DC50831-3E1F-0910-20FF-A33A85A5CE4D}"/>
          </ac:spMkLst>
        </pc:spChg>
        <pc:spChg chg="add mod">
          <ac:chgData name="Suwarin PATTANACHUANCHOM" userId="8ab8ebcc-0ad5-45e3-a49b-586db4a145d5" providerId="ADAL" clId="{BA7A354D-22EB-4744-A54D-B07012CCB783}" dt="2023-05-19T11:45:41.706" v="1035" actId="1076"/>
          <ac:spMkLst>
            <pc:docMk/>
            <pc:sldMk cId="3502986341" sldId="416"/>
            <ac:spMk id="4" creationId="{BCA2E399-F14A-4E03-1373-192958187944}"/>
          </ac:spMkLst>
        </pc:spChg>
        <pc:spChg chg="add del mod">
          <ac:chgData name="Suwarin PATTANACHUANCHOM" userId="8ab8ebcc-0ad5-45e3-a49b-586db4a145d5" providerId="ADAL" clId="{BA7A354D-22EB-4744-A54D-B07012CCB783}" dt="2023-05-19T11:44:44.830" v="1021" actId="478"/>
          <ac:spMkLst>
            <pc:docMk/>
            <pc:sldMk cId="3502986341" sldId="416"/>
            <ac:spMk id="7" creationId="{A264CBB9-060B-4897-9D6C-FD27C759E46B}"/>
          </ac:spMkLst>
        </pc:spChg>
        <pc:spChg chg="add mod">
          <ac:chgData name="Suwarin PATTANACHUANCHOM" userId="8ab8ebcc-0ad5-45e3-a49b-586db4a145d5" providerId="ADAL" clId="{BA7A354D-22EB-4744-A54D-B07012CCB783}" dt="2023-05-19T11:45:21.497" v="1029" actId="208"/>
          <ac:spMkLst>
            <pc:docMk/>
            <pc:sldMk cId="3502986341" sldId="416"/>
            <ac:spMk id="9" creationId="{1EFBA775-2799-76D9-BC4F-B7A260A6450E}"/>
          </ac:spMkLst>
        </pc:spChg>
        <pc:spChg chg="add mod ord">
          <ac:chgData name="Suwarin PATTANACHUANCHOM" userId="8ab8ebcc-0ad5-45e3-a49b-586db4a145d5" providerId="ADAL" clId="{BA7A354D-22EB-4744-A54D-B07012CCB783}" dt="2023-05-19T15:39:22.865" v="2528" actId="166"/>
          <ac:spMkLst>
            <pc:docMk/>
            <pc:sldMk cId="3502986341" sldId="416"/>
            <ac:spMk id="11" creationId="{F6A0E45F-F752-A8FB-5421-C093EED25062}"/>
          </ac:spMkLst>
        </pc:spChg>
        <pc:picChg chg="mod">
          <ac:chgData name="Suwarin PATTANACHUANCHOM" userId="8ab8ebcc-0ad5-45e3-a49b-586db4a145d5" providerId="ADAL" clId="{BA7A354D-22EB-4744-A54D-B07012CCB783}" dt="2023-05-19T11:43:08.904" v="1004" actId="1076"/>
          <ac:picMkLst>
            <pc:docMk/>
            <pc:sldMk cId="3502986341" sldId="416"/>
            <ac:picMk id="10" creationId="{E173DA4C-F8AE-23B5-4E8B-D529DF93B0B8}"/>
          </ac:picMkLst>
        </pc:picChg>
        <pc:picChg chg="mod modCrop">
          <ac:chgData name="Suwarin PATTANACHUANCHOM" userId="8ab8ebcc-0ad5-45e3-a49b-586db4a145d5" providerId="ADAL" clId="{BA7A354D-22EB-4744-A54D-B07012CCB783}" dt="2023-05-19T15:25:27.375" v="2456" actId="732"/>
          <ac:picMkLst>
            <pc:docMk/>
            <pc:sldMk cId="3502986341" sldId="416"/>
            <ac:picMk id="14" creationId="{175986D5-0F0C-2121-09AB-902B94AA26E0}"/>
          </ac:picMkLst>
        </pc:picChg>
        <pc:cxnChg chg="add mod">
          <ac:chgData name="Suwarin PATTANACHUANCHOM" userId="8ab8ebcc-0ad5-45e3-a49b-586db4a145d5" providerId="ADAL" clId="{BA7A354D-22EB-4744-A54D-B07012CCB783}" dt="2023-05-19T11:46:00.741" v="1039" actId="208"/>
          <ac:cxnSpMkLst>
            <pc:docMk/>
            <pc:sldMk cId="3502986341" sldId="416"/>
            <ac:cxnSpMk id="13" creationId="{620F4644-C7C8-4B6C-148E-6AD3BC284CC0}"/>
          </ac:cxnSpMkLst>
        </pc:cxnChg>
        <pc:cxnChg chg="add mod">
          <ac:chgData name="Suwarin PATTANACHUANCHOM" userId="8ab8ebcc-0ad5-45e3-a49b-586db4a145d5" providerId="ADAL" clId="{BA7A354D-22EB-4744-A54D-B07012CCB783}" dt="2023-05-19T11:46:42.456" v="1042" actId="208"/>
          <ac:cxnSpMkLst>
            <pc:docMk/>
            <pc:sldMk cId="3502986341" sldId="416"/>
            <ac:cxnSpMk id="15" creationId="{60587050-F98F-BAE4-D5C9-A2B28BC62836}"/>
          </ac:cxnSpMkLst>
        </pc:cxnChg>
      </pc:sldChg>
      <pc:sldChg chg="modSp add mod modNotesTx">
        <pc:chgData name="Suwarin PATTANACHUANCHOM" userId="8ab8ebcc-0ad5-45e3-a49b-586db4a145d5" providerId="ADAL" clId="{BA7A354D-22EB-4744-A54D-B07012CCB783}" dt="2023-05-22T10:32:14.569" v="3964" actId="20577"/>
        <pc:sldMkLst>
          <pc:docMk/>
          <pc:sldMk cId="26430147" sldId="417"/>
        </pc:sldMkLst>
        <pc:spChg chg="mod">
          <ac:chgData name="Suwarin PATTANACHUANCHOM" userId="8ab8ebcc-0ad5-45e3-a49b-586db4a145d5" providerId="ADAL" clId="{BA7A354D-22EB-4744-A54D-B07012CCB783}" dt="2023-05-22T10:32:14.569" v="3964" actId="20577"/>
          <ac:spMkLst>
            <pc:docMk/>
            <pc:sldMk cId="26430147" sldId="417"/>
            <ac:spMk id="3" creationId="{6DC50831-3E1F-0910-20FF-A33A85A5CE4D}"/>
          </ac:spMkLst>
        </pc:spChg>
      </pc:sldChg>
      <pc:sldChg chg="addSp delSp modSp mod modClrScheme chgLayout modNotesTx">
        <pc:chgData name="Suwarin PATTANACHUANCHOM" userId="8ab8ebcc-0ad5-45e3-a49b-586db4a145d5" providerId="ADAL" clId="{BA7A354D-22EB-4744-A54D-B07012CCB783}" dt="2023-05-22T15:01:02.154" v="5116" actId="1076"/>
        <pc:sldMkLst>
          <pc:docMk/>
          <pc:sldMk cId="473317488" sldId="418"/>
        </pc:sldMkLst>
        <pc:spChg chg="mod ord">
          <ac:chgData name="Suwarin PATTANACHUANCHOM" userId="8ab8ebcc-0ad5-45e3-a49b-586db4a145d5" providerId="ADAL" clId="{BA7A354D-22EB-4744-A54D-B07012CCB783}" dt="2023-05-22T15:01:02.154" v="5116" actId="1076"/>
          <ac:spMkLst>
            <pc:docMk/>
            <pc:sldMk cId="473317488" sldId="418"/>
            <ac:spMk id="2" creationId="{15C887AC-38CD-C7B3-A9DB-55339269CBEE}"/>
          </ac:spMkLst>
        </pc:spChg>
        <pc:spChg chg="mod">
          <ac:chgData name="Suwarin PATTANACHUANCHOM" userId="8ab8ebcc-0ad5-45e3-a49b-586db4a145d5" providerId="ADAL" clId="{BA7A354D-22EB-4744-A54D-B07012CCB783}" dt="2023-05-22T10:32:23.133" v="3968" actId="20577"/>
          <ac:spMkLst>
            <pc:docMk/>
            <pc:sldMk cId="473317488" sldId="418"/>
            <ac:spMk id="3" creationId="{6DC50831-3E1F-0910-20FF-A33A85A5CE4D}"/>
          </ac:spMkLst>
        </pc:spChg>
        <pc:spChg chg="add del mod">
          <ac:chgData name="Suwarin PATTANACHUANCHOM" userId="8ab8ebcc-0ad5-45e3-a49b-586db4a145d5" providerId="ADAL" clId="{BA7A354D-22EB-4744-A54D-B07012CCB783}" dt="2023-05-22T12:22:05.551" v="4443"/>
          <ac:spMkLst>
            <pc:docMk/>
            <pc:sldMk cId="473317488" sldId="418"/>
            <ac:spMk id="6" creationId="{0DDC3333-739D-111F-E812-E344CDCDB9A9}"/>
          </ac:spMkLst>
        </pc:spChg>
        <pc:graphicFrameChg chg="mod modGraphic">
          <ac:chgData name="Suwarin PATTANACHUANCHOM" userId="8ab8ebcc-0ad5-45e3-a49b-586db4a145d5" providerId="ADAL" clId="{BA7A354D-22EB-4744-A54D-B07012CCB783}" dt="2023-05-22T11:01:28.167" v="4245" actId="14100"/>
          <ac:graphicFrameMkLst>
            <pc:docMk/>
            <pc:sldMk cId="473317488" sldId="418"/>
            <ac:graphicFrameMk id="4" creationId="{914174E9-F2FB-A707-7030-741CFA912C57}"/>
          </ac:graphicFrameMkLst>
        </pc:graphicFrameChg>
        <pc:picChg chg="mod">
          <ac:chgData name="Suwarin PATTANACHUANCHOM" userId="8ab8ebcc-0ad5-45e3-a49b-586db4a145d5" providerId="ADAL" clId="{BA7A354D-22EB-4744-A54D-B07012CCB783}" dt="2023-05-22T11:01:20.793" v="4243" actId="1076"/>
          <ac:picMkLst>
            <pc:docMk/>
            <pc:sldMk cId="473317488" sldId="418"/>
            <ac:picMk id="5" creationId="{2484314F-D2EA-D6A9-E16A-992E7065A793}"/>
          </ac:picMkLst>
        </pc:picChg>
        <pc:picChg chg="del">
          <ac:chgData name="Suwarin PATTANACHUANCHOM" userId="8ab8ebcc-0ad5-45e3-a49b-586db4a145d5" providerId="ADAL" clId="{BA7A354D-22EB-4744-A54D-B07012CCB783}" dt="2023-05-22T14:37:55.944" v="4861" actId="478"/>
          <ac:picMkLst>
            <pc:docMk/>
            <pc:sldMk cId="473317488" sldId="418"/>
            <ac:picMk id="9" creationId="{6B6C2F01-0B8B-00A0-076E-BA36E3C0C319}"/>
          </ac:picMkLst>
        </pc:picChg>
        <pc:picChg chg="add del mod">
          <ac:chgData name="Suwarin PATTANACHUANCHOM" userId="8ab8ebcc-0ad5-45e3-a49b-586db4a145d5" providerId="ADAL" clId="{BA7A354D-22EB-4744-A54D-B07012CCB783}" dt="2023-05-22T14:38:01.208" v="4865" actId="478"/>
          <ac:picMkLst>
            <pc:docMk/>
            <pc:sldMk cId="473317488" sldId="418"/>
            <ac:picMk id="10" creationId="{C2098C32-7371-BD70-B4F7-827CFFD35845}"/>
          </ac:picMkLst>
        </pc:picChg>
        <pc:picChg chg="add mod">
          <ac:chgData name="Suwarin PATTANACHUANCHOM" userId="8ab8ebcc-0ad5-45e3-a49b-586db4a145d5" providerId="ADAL" clId="{BA7A354D-22EB-4744-A54D-B07012CCB783}" dt="2023-05-22T14:38:01.453" v="4866"/>
          <ac:picMkLst>
            <pc:docMk/>
            <pc:sldMk cId="473317488" sldId="418"/>
            <ac:picMk id="11" creationId="{71F0273F-75CA-B730-3205-68708D2ABD09}"/>
          </ac:picMkLst>
        </pc:picChg>
      </pc:sldChg>
      <pc:sldChg chg="addSp delSp modSp mod modClrScheme modAnim chgLayout">
        <pc:chgData name="Suwarin PATTANACHUANCHOM" userId="8ab8ebcc-0ad5-45e3-a49b-586db4a145d5" providerId="ADAL" clId="{BA7A354D-22EB-4744-A54D-B07012CCB783}" dt="2023-05-22T16:15:29.091" v="5967" actId="20577"/>
        <pc:sldMkLst>
          <pc:docMk/>
          <pc:sldMk cId="1698744790" sldId="419"/>
        </pc:sldMkLst>
        <pc:spChg chg="add mod">
          <ac:chgData name="Suwarin PATTANACHUANCHOM" userId="8ab8ebcc-0ad5-45e3-a49b-586db4a145d5" providerId="ADAL" clId="{BA7A354D-22EB-4744-A54D-B07012CCB783}" dt="2023-05-22T10:32:06.106" v="3960" actId="20577"/>
          <ac:spMkLst>
            <pc:docMk/>
            <pc:sldMk cId="1698744790" sldId="419"/>
            <ac:spMk id="2" creationId="{150E6CE2-F236-673E-CDE7-01684350E9AF}"/>
          </ac:spMkLst>
        </pc:spChg>
        <pc:spChg chg="add mod">
          <ac:chgData name="Suwarin PATTANACHUANCHOM" userId="8ab8ebcc-0ad5-45e3-a49b-586db4a145d5" providerId="ADAL" clId="{BA7A354D-22EB-4744-A54D-B07012CCB783}" dt="2023-05-19T15:32:33.134" v="2485" actId="1076"/>
          <ac:spMkLst>
            <pc:docMk/>
            <pc:sldMk cId="1698744790" sldId="419"/>
            <ac:spMk id="6" creationId="{DA4FA912-3FC1-9E74-3BBA-F5C1447CE9FE}"/>
          </ac:spMkLst>
        </pc:spChg>
        <pc:graphicFrameChg chg="ord">
          <ac:chgData name="Suwarin PATTANACHUANCHOM" userId="8ab8ebcc-0ad5-45e3-a49b-586db4a145d5" providerId="ADAL" clId="{BA7A354D-22EB-4744-A54D-B07012CCB783}" dt="2023-05-19T12:00:27.007" v="1130" actId="171"/>
          <ac:graphicFrameMkLst>
            <pc:docMk/>
            <pc:sldMk cId="1698744790" sldId="419"/>
            <ac:graphicFrameMk id="2" creationId="{62371C74-1761-43F7-926E-2FF555DD46DF}"/>
          </ac:graphicFrameMkLst>
        </pc:graphicFrameChg>
        <pc:graphicFrameChg chg="mod">
          <ac:chgData name="Suwarin PATTANACHUANCHOM" userId="8ab8ebcc-0ad5-45e3-a49b-586db4a145d5" providerId="ADAL" clId="{BA7A354D-22EB-4744-A54D-B07012CCB783}" dt="2023-05-19T11:40:38.445" v="994" actId="208"/>
          <ac:graphicFrameMkLst>
            <pc:docMk/>
            <pc:sldMk cId="1698744790" sldId="419"/>
            <ac:graphicFrameMk id="3" creationId="{62371C74-1761-43F7-926E-2FF555DD46DF}"/>
          </ac:graphicFrameMkLst>
        </pc:graphicFrameChg>
        <pc:graphicFrameChg chg="mod">
          <ac:chgData name="Suwarin PATTANACHUANCHOM" userId="8ab8ebcc-0ad5-45e3-a49b-586db4a145d5" providerId="ADAL" clId="{BA7A354D-22EB-4744-A54D-B07012CCB783}" dt="2023-05-22T16:15:29.091" v="5967" actId="20577"/>
          <ac:graphicFrameMkLst>
            <pc:docMk/>
            <pc:sldMk cId="1698744790" sldId="419"/>
            <ac:graphicFrameMk id="9" creationId="{62371C74-1761-43F7-926E-2FF555DD46DF}"/>
          </ac:graphicFrameMkLst>
        </pc:graphicFrameChg>
        <pc:picChg chg="mod">
          <ac:chgData name="Suwarin PATTANACHUANCHOM" userId="8ab8ebcc-0ad5-45e3-a49b-586db4a145d5" providerId="ADAL" clId="{BA7A354D-22EB-4744-A54D-B07012CCB783}" dt="2023-05-19T12:00:39.558" v="1132" actId="1076"/>
          <ac:picMkLst>
            <pc:docMk/>
            <pc:sldMk cId="1698744790" sldId="419"/>
            <ac:picMk id="4" creationId="{6A0C7350-7D38-C726-7F52-FAF7B6B71A4B}"/>
          </ac:picMkLst>
        </pc:picChg>
        <pc:picChg chg="del">
          <ac:chgData name="Suwarin PATTANACHUANCHOM" userId="8ab8ebcc-0ad5-45e3-a49b-586db4a145d5" providerId="ADAL" clId="{BA7A354D-22EB-4744-A54D-B07012CCB783}" dt="2023-05-22T14:37:58.393" v="4863" actId="478"/>
          <ac:picMkLst>
            <pc:docMk/>
            <pc:sldMk cId="1698744790" sldId="419"/>
            <ac:picMk id="4" creationId="{75E10D4F-0504-EF67-0E61-BC24918C76E7}"/>
          </ac:picMkLst>
        </pc:picChg>
        <pc:picChg chg="add mod">
          <ac:chgData name="Suwarin PATTANACHUANCHOM" userId="8ab8ebcc-0ad5-45e3-a49b-586db4a145d5" providerId="ADAL" clId="{BA7A354D-22EB-4744-A54D-B07012CCB783}" dt="2023-05-22T14:37:59.085" v="4864"/>
          <ac:picMkLst>
            <pc:docMk/>
            <pc:sldMk cId="1698744790" sldId="419"/>
            <ac:picMk id="5" creationId="{C61A7B02-CFFA-E181-1939-BBED73CC711B}"/>
          </ac:picMkLst>
        </pc:picChg>
        <pc:picChg chg="mod">
          <ac:chgData name="Suwarin PATTANACHUANCHOM" userId="8ab8ebcc-0ad5-45e3-a49b-586db4a145d5" providerId="ADAL" clId="{BA7A354D-22EB-4744-A54D-B07012CCB783}" dt="2023-05-19T15:32:27.777" v="2484" actId="1076"/>
          <ac:picMkLst>
            <pc:docMk/>
            <pc:sldMk cId="1698744790" sldId="419"/>
            <ac:picMk id="7" creationId="{AEF0085A-85FB-8C9A-EB67-15C8F9D5F80B}"/>
          </ac:picMkLst>
        </pc:picChg>
      </pc:sldChg>
      <pc:sldChg chg="addSp delSp modSp add mod modShow modNotesTx">
        <pc:chgData name="Suwarin PATTANACHUANCHOM" userId="8ab8ebcc-0ad5-45e3-a49b-586db4a145d5" providerId="ADAL" clId="{BA7A354D-22EB-4744-A54D-B07012CCB783}" dt="2023-05-19T12:54:54.929" v="1780" actId="14100"/>
        <pc:sldMkLst>
          <pc:docMk/>
          <pc:sldMk cId="106466117" sldId="420"/>
        </pc:sldMkLst>
        <pc:spChg chg="mod">
          <ac:chgData name="Suwarin PATTANACHUANCHOM" userId="8ab8ebcc-0ad5-45e3-a49b-586db4a145d5" providerId="ADAL" clId="{BA7A354D-22EB-4744-A54D-B07012CCB783}" dt="2023-05-19T12:48:30.470" v="1694" actId="20577"/>
          <ac:spMkLst>
            <pc:docMk/>
            <pc:sldMk cId="106466117" sldId="420"/>
            <ac:spMk id="2" creationId="{D61C0331-037C-A62B-40E8-1FF0E6A65903}"/>
          </ac:spMkLst>
        </pc:spChg>
        <pc:spChg chg="add mod">
          <ac:chgData name="Suwarin PATTANACHUANCHOM" userId="8ab8ebcc-0ad5-45e3-a49b-586db4a145d5" providerId="ADAL" clId="{BA7A354D-22EB-4744-A54D-B07012CCB783}" dt="2023-05-19T12:54:49.468" v="1778" actId="14100"/>
          <ac:spMkLst>
            <pc:docMk/>
            <pc:sldMk cId="106466117" sldId="420"/>
            <ac:spMk id="3" creationId="{E69DC384-56B5-9F9B-04F6-1FD2345C5251}"/>
          </ac:spMkLst>
        </pc:spChg>
        <pc:spChg chg="add mod">
          <ac:chgData name="Suwarin PATTANACHUANCHOM" userId="8ab8ebcc-0ad5-45e3-a49b-586db4a145d5" providerId="ADAL" clId="{BA7A354D-22EB-4744-A54D-B07012CCB783}" dt="2023-05-19T12:53:14.257" v="1762" actId="14100"/>
          <ac:spMkLst>
            <pc:docMk/>
            <pc:sldMk cId="106466117" sldId="420"/>
            <ac:spMk id="4" creationId="{0DD85798-6B21-4C93-7616-57EC4CE23376}"/>
          </ac:spMkLst>
        </pc:spChg>
        <pc:spChg chg="del">
          <ac:chgData name="Suwarin PATTANACHUANCHOM" userId="8ab8ebcc-0ad5-45e3-a49b-586db4a145d5" providerId="ADAL" clId="{BA7A354D-22EB-4744-A54D-B07012CCB783}" dt="2023-05-19T12:08:37.686" v="1147" actId="478"/>
          <ac:spMkLst>
            <pc:docMk/>
            <pc:sldMk cId="106466117" sldId="420"/>
            <ac:spMk id="5" creationId="{9A6F1BF0-D15F-42C9-8373-6C4D59E31502}"/>
          </ac:spMkLst>
        </pc:spChg>
        <pc:spChg chg="del">
          <ac:chgData name="Suwarin PATTANACHUANCHOM" userId="8ab8ebcc-0ad5-45e3-a49b-586db4a145d5" providerId="ADAL" clId="{BA7A354D-22EB-4744-A54D-B07012CCB783}" dt="2023-05-19T12:08:37.686" v="1147" actId="478"/>
          <ac:spMkLst>
            <pc:docMk/>
            <pc:sldMk cId="106466117" sldId="420"/>
            <ac:spMk id="6" creationId="{18AA7B96-BFA5-5FC0-4BB3-6C2EE9A8441F}"/>
          </ac:spMkLst>
        </pc:spChg>
        <pc:spChg chg="del">
          <ac:chgData name="Suwarin PATTANACHUANCHOM" userId="8ab8ebcc-0ad5-45e3-a49b-586db4a145d5" providerId="ADAL" clId="{BA7A354D-22EB-4744-A54D-B07012CCB783}" dt="2023-05-19T12:08:37.686" v="1147" actId="478"/>
          <ac:spMkLst>
            <pc:docMk/>
            <pc:sldMk cId="106466117" sldId="420"/>
            <ac:spMk id="7" creationId="{1693751D-5514-672E-430B-FF0D080407F6}"/>
          </ac:spMkLst>
        </pc:spChg>
        <pc:spChg chg="del">
          <ac:chgData name="Suwarin PATTANACHUANCHOM" userId="8ab8ebcc-0ad5-45e3-a49b-586db4a145d5" providerId="ADAL" clId="{BA7A354D-22EB-4744-A54D-B07012CCB783}" dt="2023-05-19T12:08:39.091" v="1148" actId="478"/>
          <ac:spMkLst>
            <pc:docMk/>
            <pc:sldMk cId="106466117" sldId="420"/>
            <ac:spMk id="8" creationId="{29DF94BC-226D-780C-9F22-79E0DFDFBF4C}"/>
          </ac:spMkLst>
        </pc:spChg>
        <pc:spChg chg="mod">
          <ac:chgData name="Suwarin PATTANACHUANCHOM" userId="8ab8ebcc-0ad5-45e3-a49b-586db4a145d5" providerId="ADAL" clId="{BA7A354D-22EB-4744-A54D-B07012CCB783}" dt="2023-05-19T12:12:05.797" v="1193" actId="255"/>
          <ac:spMkLst>
            <pc:docMk/>
            <pc:sldMk cId="106466117" sldId="420"/>
            <ac:spMk id="737" creationId="{00000000-0000-0000-0000-000000000000}"/>
          </ac:spMkLst>
        </pc:spChg>
        <pc:picChg chg="add mod">
          <ac:chgData name="Suwarin PATTANACHUANCHOM" userId="8ab8ebcc-0ad5-45e3-a49b-586db4a145d5" providerId="ADAL" clId="{BA7A354D-22EB-4744-A54D-B07012CCB783}" dt="2023-05-19T12:52:30.844" v="1753" actId="1076"/>
          <ac:picMkLst>
            <pc:docMk/>
            <pc:sldMk cId="106466117" sldId="420"/>
            <ac:picMk id="1026" creationId="{58E54D85-7FE8-1818-F21D-C05DBD242FE4}"/>
          </ac:picMkLst>
        </pc:picChg>
        <pc:picChg chg="add mod">
          <ac:chgData name="Suwarin PATTANACHUANCHOM" userId="8ab8ebcc-0ad5-45e3-a49b-586db4a145d5" providerId="ADAL" clId="{BA7A354D-22EB-4744-A54D-B07012CCB783}" dt="2023-05-19T12:54:35.091" v="1776" actId="14100"/>
          <ac:picMkLst>
            <pc:docMk/>
            <pc:sldMk cId="106466117" sldId="420"/>
            <ac:picMk id="1028" creationId="{6B8BE539-EB87-B920-1A63-9048CDF5D9DE}"/>
          </ac:picMkLst>
        </pc:picChg>
        <pc:cxnChg chg="add mod">
          <ac:chgData name="Suwarin PATTANACHUANCHOM" userId="8ab8ebcc-0ad5-45e3-a49b-586db4a145d5" providerId="ADAL" clId="{BA7A354D-22EB-4744-A54D-B07012CCB783}" dt="2023-05-19T12:54:51.974" v="1779" actId="14100"/>
          <ac:cxnSpMkLst>
            <pc:docMk/>
            <pc:sldMk cId="106466117" sldId="420"/>
            <ac:cxnSpMk id="10" creationId="{FAC61CE2-9FA1-7D25-9F1D-E9607D213575}"/>
          </ac:cxnSpMkLst>
        </pc:cxnChg>
        <pc:cxnChg chg="add mod">
          <ac:chgData name="Suwarin PATTANACHUANCHOM" userId="8ab8ebcc-0ad5-45e3-a49b-586db4a145d5" providerId="ADAL" clId="{BA7A354D-22EB-4744-A54D-B07012CCB783}" dt="2023-05-19T12:54:54.929" v="1780" actId="14100"/>
          <ac:cxnSpMkLst>
            <pc:docMk/>
            <pc:sldMk cId="106466117" sldId="420"/>
            <ac:cxnSpMk id="13" creationId="{96928D6C-3BDF-75F0-0A73-F247E6F96038}"/>
          </ac:cxnSpMkLst>
        </pc:cxnChg>
      </pc:sldChg>
      <pc:sldChg chg="addSp delSp modSp add mod modAnim modNotesTx">
        <pc:chgData name="Suwarin PATTANACHUANCHOM" userId="8ab8ebcc-0ad5-45e3-a49b-586db4a145d5" providerId="ADAL" clId="{BA7A354D-22EB-4744-A54D-B07012CCB783}" dt="2023-05-22T16:34:58.842" v="6039" actId="1035"/>
        <pc:sldMkLst>
          <pc:docMk/>
          <pc:sldMk cId="3284627218" sldId="421"/>
        </pc:sldMkLst>
        <pc:spChg chg="mod">
          <ac:chgData name="Suwarin PATTANACHUANCHOM" userId="8ab8ebcc-0ad5-45e3-a49b-586db4a145d5" providerId="ADAL" clId="{BA7A354D-22EB-4744-A54D-B07012CCB783}" dt="2023-05-22T10:30:49.037" v="3934" actId="20577"/>
          <ac:spMkLst>
            <pc:docMk/>
            <pc:sldMk cId="3284627218" sldId="421"/>
            <ac:spMk id="2" creationId="{FF753F9C-6F96-902E-B106-025EE9A980A4}"/>
          </ac:spMkLst>
        </pc:spChg>
        <pc:spChg chg="add mod">
          <ac:chgData name="Suwarin PATTANACHUANCHOM" userId="8ab8ebcc-0ad5-45e3-a49b-586db4a145d5" providerId="ADAL" clId="{BA7A354D-22EB-4744-A54D-B07012CCB783}" dt="2023-05-22T08:40:59.256" v="2775" actId="1076"/>
          <ac:spMkLst>
            <pc:docMk/>
            <pc:sldMk cId="3284627218" sldId="421"/>
            <ac:spMk id="3" creationId="{70688220-D3FF-6EE9-DAD1-587FDCE59519}"/>
          </ac:spMkLst>
        </pc:spChg>
        <pc:spChg chg="mod">
          <ac:chgData name="Suwarin PATTANACHUANCHOM" userId="8ab8ebcc-0ad5-45e3-a49b-586db4a145d5" providerId="ADAL" clId="{BA7A354D-22EB-4744-A54D-B07012CCB783}" dt="2023-05-22T11:51:06.702" v="4318" actId="20577"/>
          <ac:spMkLst>
            <pc:docMk/>
            <pc:sldMk cId="3284627218" sldId="421"/>
            <ac:spMk id="3" creationId="{A66C5135-7FFF-39D2-913B-488F962355D4}"/>
          </ac:spMkLst>
        </pc:spChg>
        <pc:spChg chg="del">
          <ac:chgData name="Suwarin PATTANACHUANCHOM" userId="8ab8ebcc-0ad5-45e3-a49b-586db4a145d5" providerId="ADAL" clId="{BA7A354D-22EB-4744-A54D-B07012CCB783}" dt="2023-05-19T12:23:47.476" v="1378" actId="478"/>
          <ac:spMkLst>
            <pc:docMk/>
            <pc:sldMk cId="3284627218" sldId="421"/>
            <ac:spMk id="4" creationId="{29D371EE-9515-86E2-893D-93C71149EAF4}"/>
          </ac:spMkLst>
        </pc:spChg>
        <pc:spChg chg="add mod">
          <ac:chgData name="Suwarin PATTANACHUANCHOM" userId="8ab8ebcc-0ad5-45e3-a49b-586db4a145d5" providerId="ADAL" clId="{BA7A354D-22EB-4744-A54D-B07012CCB783}" dt="2023-05-19T12:25:10.791" v="1383" actId="1076"/>
          <ac:spMkLst>
            <pc:docMk/>
            <pc:sldMk cId="3284627218" sldId="421"/>
            <ac:spMk id="5" creationId="{BFE72BE8-81DD-C18B-D00C-9D1AB1FEFAEC}"/>
          </ac:spMkLst>
        </pc:spChg>
        <pc:spChg chg="mod">
          <ac:chgData name="Suwarin PATTANACHUANCHOM" userId="8ab8ebcc-0ad5-45e3-a49b-586db4a145d5" providerId="ADAL" clId="{BA7A354D-22EB-4744-A54D-B07012CCB783}" dt="2023-05-22T15:01:44.580" v="5139" actId="1035"/>
          <ac:spMkLst>
            <pc:docMk/>
            <pc:sldMk cId="3284627218" sldId="421"/>
            <ac:spMk id="737" creationId="{00000000-0000-0000-0000-000000000000}"/>
          </ac:spMkLst>
        </pc:spChg>
        <pc:picChg chg="mod">
          <ac:chgData name="Suwarin PATTANACHUANCHOM" userId="8ab8ebcc-0ad5-45e3-a49b-586db4a145d5" providerId="ADAL" clId="{BA7A354D-22EB-4744-A54D-B07012CCB783}" dt="2023-05-22T08:40:59.256" v="2775" actId="1076"/>
          <ac:picMkLst>
            <pc:docMk/>
            <pc:sldMk cId="3284627218" sldId="421"/>
            <ac:picMk id="6" creationId="{3CA36CCD-38D0-D053-5CAD-E1C15CBDC4A2}"/>
          </ac:picMkLst>
        </pc:picChg>
        <pc:picChg chg="add mod">
          <ac:chgData name="Suwarin PATTANACHUANCHOM" userId="8ab8ebcc-0ad5-45e3-a49b-586db4a145d5" providerId="ADAL" clId="{BA7A354D-22EB-4744-A54D-B07012CCB783}" dt="2023-05-22T14:12:48.532" v="4844"/>
          <ac:picMkLst>
            <pc:docMk/>
            <pc:sldMk cId="3284627218" sldId="421"/>
            <ac:picMk id="6" creationId="{71E84200-805F-B9CE-8AFC-289DE9BD51FF}"/>
          </ac:picMkLst>
        </pc:picChg>
        <pc:picChg chg="del">
          <ac:chgData name="Suwarin PATTANACHUANCHOM" userId="8ab8ebcc-0ad5-45e3-a49b-586db4a145d5" providerId="ADAL" clId="{BA7A354D-22EB-4744-A54D-B07012CCB783}" dt="2023-05-22T14:12:48.223" v="4843" actId="478"/>
          <ac:picMkLst>
            <pc:docMk/>
            <pc:sldMk cId="3284627218" sldId="421"/>
            <ac:picMk id="711" creationId="{40BA52D0-357A-6FC3-0C36-3946287AFD0F}"/>
          </ac:picMkLst>
        </pc:picChg>
        <pc:cxnChg chg="mod">
          <ac:chgData name="Suwarin PATTANACHUANCHOM" userId="8ab8ebcc-0ad5-45e3-a49b-586db4a145d5" providerId="ADAL" clId="{BA7A354D-22EB-4744-A54D-B07012CCB783}" dt="2023-05-22T16:34:58.842" v="6039" actId="1035"/>
          <ac:cxnSpMkLst>
            <pc:docMk/>
            <pc:sldMk cId="3284627218" sldId="421"/>
            <ac:cxnSpMk id="39" creationId="{C3CD698F-1E09-A027-5402-E269F080047A}"/>
          </ac:cxnSpMkLst>
        </pc:cxnChg>
      </pc:sldChg>
      <pc:sldChg chg="addSp delSp modSp add mod modNotesTx">
        <pc:chgData name="Suwarin PATTANACHUANCHOM" userId="8ab8ebcc-0ad5-45e3-a49b-586db4a145d5" providerId="ADAL" clId="{BA7A354D-22EB-4744-A54D-B07012CCB783}" dt="2023-05-19T12:48:45.180" v="1702" actId="20577"/>
        <pc:sldMkLst>
          <pc:docMk/>
          <pc:sldMk cId="3617732821" sldId="422"/>
        </pc:sldMkLst>
        <pc:spChg chg="mod">
          <ac:chgData name="Suwarin PATTANACHUANCHOM" userId="8ab8ebcc-0ad5-45e3-a49b-586db4a145d5" providerId="ADAL" clId="{BA7A354D-22EB-4744-A54D-B07012CCB783}" dt="2023-05-19T12:48:45.180" v="1702" actId="20577"/>
          <ac:spMkLst>
            <pc:docMk/>
            <pc:sldMk cId="3617732821" sldId="422"/>
            <ac:spMk id="2" creationId="{FF753F9C-6F96-902E-B106-025EE9A980A4}"/>
          </ac:spMkLst>
        </pc:spChg>
        <pc:spChg chg="del">
          <ac:chgData name="Suwarin PATTANACHUANCHOM" userId="8ab8ebcc-0ad5-45e3-a49b-586db4a145d5" providerId="ADAL" clId="{BA7A354D-22EB-4744-A54D-B07012CCB783}" dt="2023-05-19T12:23:56.910" v="1380" actId="478"/>
          <ac:spMkLst>
            <pc:docMk/>
            <pc:sldMk cId="3617732821" sldId="422"/>
            <ac:spMk id="4" creationId="{29D371EE-9515-86E2-893D-93C71149EAF4}"/>
          </ac:spMkLst>
        </pc:spChg>
        <pc:spChg chg="add mod">
          <ac:chgData name="Suwarin PATTANACHUANCHOM" userId="8ab8ebcc-0ad5-45e3-a49b-586db4a145d5" providerId="ADAL" clId="{BA7A354D-22EB-4744-A54D-B07012CCB783}" dt="2023-05-19T12:25:54.822" v="1402" actId="1076"/>
          <ac:spMkLst>
            <pc:docMk/>
            <pc:sldMk cId="3617732821" sldId="422"/>
            <ac:spMk id="5" creationId="{59B4140B-6445-D612-4F9D-E2B140DB5234}"/>
          </ac:spMkLst>
        </pc:spChg>
        <pc:spChg chg="add mod">
          <ac:chgData name="Suwarin PATTANACHUANCHOM" userId="8ab8ebcc-0ad5-45e3-a49b-586db4a145d5" providerId="ADAL" clId="{BA7A354D-22EB-4744-A54D-B07012CCB783}" dt="2023-05-19T12:32:57.482" v="1497" actId="1076"/>
          <ac:spMkLst>
            <pc:docMk/>
            <pc:sldMk cId="3617732821" sldId="422"/>
            <ac:spMk id="6" creationId="{5CAB8DB0-5789-A692-4B16-B83791B1123C}"/>
          </ac:spMkLst>
        </pc:spChg>
        <pc:spChg chg="mod">
          <ac:chgData name="Suwarin PATTANACHUANCHOM" userId="8ab8ebcc-0ad5-45e3-a49b-586db4a145d5" providerId="ADAL" clId="{BA7A354D-22EB-4744-A54D-B07012CCB783}" dt="2023-05-19T12:25:38.248" v="1397" actId="20577"/>
          <ac:spMkLst>
            <pc:docMk/>
            <pc:sldMk cId="3617732821" sldId="422"/>
            <ac:spMk id="737" creationId="{00000000-0000-0000-0000-000000000000}"/>
          </ac:spMkLst>
        </pc:spChg>
      </pc:sldChg>
      <pc:sldChg chg="add del">
        <pc:chgData name="Suwarin PATTANACHUANCHOM" userId="8ab8ebcc-0ad5-45e3-a49b-586db4a145d5" providerId="ADAL" clId="{BA7A354D-22EB-4744-A54D-B07012CCB783}" dt="2023-05-19T14:25:58.178" v="2202" actId="2696"/>
        <pc:sldMkLst>
          <pc:docMk/>
          <pc:sldMk cId="0" sldId="423"/>
        </pc:sldMkLst>
      </pc:sldChg>
      <pc:sldChg chg="addSp delSp modSp add del mod">
        <pc:chgData name="Suwarin PATTANACHUANCHOM" userId="8ab8ebcc-0ad5-45e3-a49b-586db4a145d5" providerId="ADAL" clId="{BA7A354D-22EB-4744-A54D-B07012CCB783}" dt="2023-05-19T12:58:13.065" v="1796" actId="2696"/>
        <pc:sldMkLst>
          <pc:docMk/>
          <pc:sldMk cId="3017877087" sldId="424"/>
        </pc:sldMkLst>
        <pc:spChg chg="del">
          <ac:chgData name="Suwarin PATTANACHUANCHOM" userId="8ab8ebcc-0ad5-45e3-a49b-586db4a145d5" providerId="ADAL" clId="{BA7A354D-22EB-4744-A54D-B07012CCB783}" dt="2023-05-19T12:57:10.753" v="1782" actId="478"/>
          <ac:spMkLst>
            <pc:docMk/>
            <pc:sldMk cId="3017877087" sldId="424"/>
            <ac:spMk id="2" creationId="{FF988A94-E82B-1E9A-C3E4-05AB6C017E1E}"/>
          </ac:spMkLst>
        </pc:spChg>
        <pc:picChg chg="mod">
          <ac:chgData name="Suwarin PATTANACHUANCHOM" userId="8ab8ebcc-0ad5-45e3-a49b-586db4a145d5" providerId="ADAL" clId="{BA7A354D-22EB-4744-A54D-B07012CCB783}" dt="2023-05-19T12:57:18.863" v="1788" actId="1076"/>
          <ac:picMkLst>
            <pc:docMk/>
            <pc:sldMk cId="3017877087" sldId="424"/>
            <ac:picMk id="5" creationId="{D6803701-C961-0ED2-97F9-2C92D45873EA}"/>
          </ac:picMkLst>
        </pc:picChg>
        <pc:picChg chg="add del mod">
          <ac:chgData name="Suwarin PATTANACHUANCHOM" userId="8ab8ebcc-0ad5-45e3-a49b-586db4a145d5" providerId="ADAL" clId="{BA7A354D-22EB-4744-A54D-B07012CCB783}" dt="2023-05-19T12:57:37.863" v="1795" actId="478"/>
          <ac:picMkLst>
            <pc:docMk/>
            <pc:sldMk cId="3017877087" sldId="424"/>
            <ac:picMk id="6" creationId="{AE63F8B4-1A49-E400-3C82-CDA42EB3EFA1}"/>
          </ac:picMkLst>
        </pc:picChg>
        <pc:picChg chg="del">
          <ac:chgData name="Suwarin PATTANACHUANCHOM" userId="8ab8ebcc-0ad5-45e3-a49b-586db4a145d5" providerId="ADAL" clId="{BA7A354D-22EB-4744-A54D-B07012CCB783}" dt="2023-05-19T12:57:12.366" v="1783" actId="478"/>
          <ac:picMkLst>
            <pc:docMk/>
            <pc:sldMk cId="3017877087" sldId="424"/>
            <ac:picMk id="8" creationId="{FD3CA555-21DC-8682-19D2-DA5C1F4D031A}"/>
          </ac:picMkLst>
        </pc:picChg>
      </pc:sldChg>
      <pc:sldChg chg="addSp delSp modSp add mod modAnim modNotesTx">
        <pc:chgData name="Suwarin PATTANACHUANCHOM" userId="8ab8ebcc-0ad5-45e3-a49b-586db4a145d5" providerId="ADAL" clId="{BA7A354D-22EB-4744-A54D-B07012CCB783}" dt="2023-05-22T10:40:30.252" v="4085" actId="1036"/>
        <pc:sldMkLst>
          <pc:docMk/>
          <pc:sldMk cId="3927359251" sldId="424"/>
        </pc:sldMkLst>
        <pc:spChg chg="add del mod">
          <ac:chgData name="Suwarin PATTANACHUANCHOM" userId="8ab8ebcc-0ad5-45e3-a49b-586db4a145d5" providerId="ADAL" clId="{BA7A354D-22EB-4744-A54D-B07012CCB783}" dt="2023-05-22T09:27:17.169" v="3172" actId="478"/>
          <ac:spMkLst>
            <pc:docMk/>
            <pc:sldMk cId="3927359251" sldId="424"/>
            <ac:spMk id="2" creationId="{2581BAA3-A1A6-EF4E-6801-C02DF7F7ACF4}"/>
          </ac:spMkLst>
        </pc:spChg>
        <pc:spChg chg="add mod">
          <ac:chgData name="Suwarin PATTANACHUANCHOM" userId="8ab8ebcc-0ad5-45e3-a49b-586db4a145d5" providerId="ADAL" clId="{BA7A354D-22EB-4744-A54D-B07012CCB783}" dt="2023-05-22T09:30:18.331" v="3213" actId="404"/>
          <ac:spMkLst>
            <pc:docMk/>
            <pc:sldMk cId="3927359251" sldId="424"/>
            <ac:spMk id="4" creationId="{4FFC8DE1-E09E-B39E-534C-A505FF371B6F}"/>
          </ac:spMkLst>
        </pc:spChg>
        <pc:spChg chg="mod">
          <ac:chgData name="Suwarin PATTANACHUANCHOM" userId="8ab8ebcc-0ad5-45e3-a49b-586db4a145d5" providerId="ADAL" clId="{BA7A354D-22EB-4744-A54D-B07012CCB783}" dt="2023-05-19T13:27:52.626" v="1937" actId="1037"/>
          <ac:spMkLst>
            <pc:docMk/>
            <pc:sldMk cId="3927359251" sldId="424"/>
            <ac:spMk id="5" creationId="{27DAB2DD-31BB-74D8-C7F9-D2CE8BF313CD}"/>
          </ac:spMkLst>
        </pc:spChg>
        <pc:spChg chg="mod">
          <ac:chgData name="Suwarin PATTANACHUANCHOM" userId="8ab8ebcc-0ad5-45e3-a49b-586db4a145d5" providerId="ADAL" clId="{BA7A354D-22EB-4744-A54D-B07012CCB783}" dt="2023-05-19T13:27:52.626" v="1937" actId="1037"/>
          <ac:spMkLst>
            <pc:docMk/>
            <pc:sldMk cId="3927359251" sldId="424"/>
            <ac:spMk id="6" creationId="{64CE96E2-7529-8C33-1EE1-662832E45C5B}"/>
          </ac:spMkLst>
        </pc:spChg>
        <pc:spChg chg="mod">
          <ac:chgData name="Suwarin PATTANACHUANCHOM" userId="8ab8ebcc-0ad5-45e3-a49b-586db4a145d5" providerId="ADAL" clId="{BA7A354D-22EB-4744-A54D-B07012CCB783}" dt="2023-05-19T13:29:08.051" v="1941" actId="14100"/>
          <ac:spMkLst>
            <pc:docMk/>
            <pc:sldMk cId="3927359251" sldId="424"/>
            <ac:spMk id="7" creationId="{8478A479-2178-33C7-B3ED-06A6B3CC2DE8}"/>
          </ac:spMkLst>
        </pc:spChg>
        <pc:spChg chg="mod">
          <ac:chgData name="Suwarin PATTANACHUANCHOM" userId="8ab8ebcc-0ad5-45e3-a49b-586db4a145d5" providerId="ADAL" clId="{BA7A354D-22EB-4744-A54D-B07012CCB783}" dt="2023-05-19T13:29:11.034" v="1944" actId="1037"/>
          <ac:spMkLst>
            <pc:docMk/>
            <pc:sldMk cId="3927359251" sldId="424"/>
            <ac:spMk id="8" creationId="{445F7DC5-8F3D-87E3-923A-10F7E532C659}"/>
          </ac:spMkLst>
        </pc:spChg>
        <pc:spChg chg="mod">
          <ac:chgData name="Suwarin PATTANACHUANCHOM" userId="8ab8ebcc-0ad5-45e3-a49b-586db4a145d5" providerId="ADAL" clId="{BA7A354D-22EB-4744-A54D-B07012CCB783}" dt="2023-05-19T13:27:52.626" v="1937" actId="1037"/>
          <ac:spMkLst>
            <pc:docMk/>
            <pc:sldMk cId="3927359251" sldId="424"/>
            <ac:spMk id="9" creationId="{74079E50-14FC-DCE1-EDED-22F8EB6A24D9}"/>
          </ac:spMkLst>
        </pc:spChg>
        <pc:spChg chg="add mod">
          <ac:chgData name="Suwarin PATTANACHUANCHOM" userId="8ab8ebcc-0ad5-45e3-a49b-586db4a145d5" providerId="ADAL" clId="{BA7A354D-22EB-4744-A54D-B07012CCB783}" dt="2023-05-22T09:30:33.153" v="3217" actId="1076"/>
          <ac:spMkLst>
            <pc:docMk/>
            <pc:sldMk cId="3927359251" sldId="424"/>
            <ac:spMk id="10" creationId="{E8A60E5B-59B7-3547-A432-DF5CB4BEFB20}"/>
          </ac:spMkLst>
        </pc:spChg>
        <pc:spChg chg="add mod">
          <ac:chgData name="Suwarin PATTANACHUANCHOM" userId="8ab8ebcc-0ad5-45e3-a49b-586db4a145d5" providerId="ADAL" clId="{BA7A354D-22EB-4744-A54D-B07012CCB783}" dt="2023-05-22T09:28:11.762" v="3186" actId="207"/>
          <ac:spMkLst>
            <pc:docMk/>
            <pc:sldMk cId="3927359251" sldId="424"/>
            <ac:spMk id="11" creationId="{0470ECB1-BF5B-FFCD-3C95-DFFDEF8B133A}"/>
          </ac:spMkLst>
        </pc:spChg>
        <pc:spChg chg="mod">
          <ac:chgData name="Suwarin PATTANACHUANCHOM" userId="8ab8ebcc-0ad5-45e3-a49b-586db4a145d5" providerId="ADAL" clId="{BA7A354D-22EB-4744-A54D-B07012CCB783}" dt="2023-05-19T13:21:14.248" v="1872" actId="207"/>
          <ac:spMkLst>
            <pc:docMk/>
            <pc:sldMk cId="3927359251" sldId="424"/>
            <ac:spMk id="11" creationId="{1F5E8D7F-C5AE-0745-428F-CB3321C88C1A}"/>
          </ac:spMkLst>
        </pc:spChg>
        <pc:spChg chg="del mod">
          <ac:chgData name="Suwarin PATTANACHUANCHOM" userId="8ab8ebcc-0ad5-45e3-a49b-586db4a145d5" providerId="ADAL" clId="{BA7A354D-22EB-4744-A54D-B07012CCB783}" dt="2023-05-19T13:18:19.278" v="1842" actId="478"/>
          <ac:spMkLst>
            <pc:docMk/>
            <pc:sldMk cId="3927359251" sldId="424"/>
            <ac:spMk id="12" creationId="{57B865A3-01B2-FC72-CD7E-0F783D8AFF84}"/>
          </ac:spMkLst>
        </pc:spChg>
        <pc:spChg chg="add mod">
          <ac:chgData name="Suwarin PATTANACHUANCHOM" userId="8ab8ebcc-0ad5-45e3-a49b-586db4a145d5" providerId="ADAL" clId="{BA7A354D-22EB-4744-A54D-B07012CCB783}" dt="2023-05-22T09:34:08.431" v="3245"/>
          <ac:spMkLst>
            <pc:docMk/>
            <pc:sldMk cId="3927359251" sldId="424"/>
            <ac:spMk id="12" creationId="{8B69DC2C-D349-0A37-FEDA-81C8D13B66C0}"/>
          </ac:spMkLst>
        </pc:spChg>
        <pc:spChg chg="del mod">
          <ac:chgData name="Suwarin PATTANACHUANCHOM" userId="8ab8ebcc-0ad5-45e3-a49b-586db4a145d5" providerId="ADAL" clId="{BA7A354D-22EB-4744-A54D-B07012CCB783}" dt="2023-05-19T13:18:22.272" v="1843" actId="478"/>
          <ac:spMkLst>
            <pc:docMk/>
            <pc:sldMk cId="3927359251" sldId="424"/>
            <ac:spMk id="13" creationId="{85DEE571-CCDD-6659-BB85-DA044EBB1427}"/>
          </ac:spMkLst>
        </pc:spChg>
        <pc:spChg chg="mod">
          <ac:chgData name="Suwarin PATTANACHUANCHOM" userId="8ab8ebcc-0ad5-45e3-a49b-586db4a145d5" providerId="ADAL" clId="{BA7A354D-22EB-4744-A54D-B07012CCB783}" dt="2023-05-19T13:21:41.639" v="1873" actId="1076"/>
          <ac:spMkLst>
            <pc:docMk/>
            <pc:sldMk cId="3927359251" sldId="424"/>
            <ac:spMk id="14" creationId="{3ED3E5D7-3A22-F918-3E7B-E3F6BDE3740D}"/>
          </ac:spMkLst>
        </pc:spChg>
        <pc:spChg chg="mod">
          <ac:chgData name="Suwarin PATTANACHUANCHOM" userId="8ab8ebcc-0ad5-45e3-a49b-586db4a145d5" providerId="ADAL" clId="{BA7A354D-22EB-4744-A54D-B07012CCB783}" dt="2023-05-22T09:29:48.443" v="3198" actId="122"/>
          <ac:spMkLst>
            <pc:docMk/>
            <pc:sldMk cId="3927359251" sldId="424"/>
            <ac:spMk id="15" creationId="{AE759A3F-4CF8-4C1C-1FB0-E7056BB33963}"/>
          </ac:spMkLst>
        </pc:spChg>
        <pc:spChg chg="mod">
          <ac:chgData name="Suwarin PATTANACHUANCHOM" userId="8ab8ebcc-0ad5-45e3-a49b-586db4a145d5" providerId="ADAL" clId="{BA7A354D-22EB-4744-A54D-B07012CCB783}" dt="2023-05-22T09:30:14.022" v="3211" actId="1037"/>
          <ac:spMkLst>
            <pc:docMk/>
            <pc:sldMk cId="3927359251" sldId="424"/>
            <ac:spMk id="16" creationId="{64BA2664-A619-ECCA-D0F0-54D775E5451A}"/>
          </ac:spMkLst>
        </pc:spChg>
        <pc:spChg chg="mod">
          <ac:chgData name="Suwarin PATTANACHUANCHOM" userId="8ab8ebcc-0ad5-45e3-a49b-586db4a145d5" providerId="ADAL" clId="{BA7A354D-22EB-4744-A54D-B07012CCB783}" dt="2023-05-22T09:29:59.219" v="3202" actId="1076"/>
          <ac:spMkLst>
            <pc:docMk/>
            <pc:sldMk cId="3927359251" sldId="424"/>
            <ac:spMk id="17" creationId="{948DE111-4505-AA8B-BADB-99D5FF5E4C4F}"/>
          </ac:spMkLst>
        </pc:spChg>
        <pc:spChg chg="mod">
          <ac:chgData name="Suwarin PATTANACHUANCHOM" userId="8ab8ebcc-0ad5-45e3-a49b-586db4a145d5" providerId="ADAL" clId="{BA7A354D-22EB-4744-A54D-B07012CCB783}" dt="2023-05-22T09:29:31.035" v="3195" actId="2711"/>
          <ac:spMkLst>
            <pc:docMk/>
            <pc:sldMk cId="3927359251" sldId="424"/>
            <ac:spMk id="19" creationId="{DD13081A-0708-C3D9-E988-65D6DCA057C7}"/>
          </ac:spMkLst>
        </pc:spChg>
        <pc:spChg chg="mod">
          <ac:chgData name="Suwarin PATTANACHUANCHOM" userId="8ab8ebcc-0ad5-45e3-a49b-586db4a145d5" providerId="ADAL" clId="{BA7A354D-22EB-4744-A54D-B07012CCB783}" dt="2023-05-19T13:26:57.950" v="1914" actId="1076"/>
          <ac:spMkLst>
            <pc:docMk/>
            <pc:sldMk cId="3927359251" sldId="424"/>
            <ac:spMk id="20" creationId="{1DE316A9-A28F-750F-E5EA-A2F7B28FD85A}"/>
          </ac:spMkLst>
        </pc:spChg>
        <pc:spChg chg="mod">
          <ac:chgData name="Suwarin PATTANACHUANCHOM" userId="8ab8ebcc-0ad5-45e3-a49b-586db4a145d5" providerId="ADAL" clId="{BA7A354D-22EB-4744-A54D-B07012CCB783}" dt="2023-05-19T13:19:56.607" v="1863" actId="13926"/>
          <ac:spMkLst>
            <pc:docMk/>
            <pc:sldMk cId="3927359251" sldId="424"/>
            <ac:spMk id="21" creationId="{7DF50F6E-C7F2-562A-55DA-269D1A7CBD69}"/>
          </ac:spMkLst>
        </pc:spChg>
        <pc:spChg chg="add mod">
          <ac:chgData name="Suwarin PATTANACHUANCHOM" userId="8ab8ebcc-0ad5-45e3-a49b-586db4a145d5" providerId="ADAL" clId="{BA7A354D-22EB-4744-A54D-B07012CCB783}" dt="2023-05-19T13:22:34.569" v="1886" actId="13926"/>
          <ac:spMkLst>
            <pc:docMk/>
            <pc:sldMk cId="3927359251" sldId="424"/>
            <ac:spMk id="31" creationId="{1ADA535E-BD1D-8BDD-3A44-07505D9A758E}"/>
          </ac:spMkLst>
        </pc:spChg>
        <pc:spChg chg="mod">
          <ac:chgData name="Suwarin PATTANACHUANCHOM" userId="8ab8ebcc-0ad5-45e3-a49b-586db4a145d5" providerId="ADAL" clId="{BA7A354D-22EB-4744-A54D-B07012CCB783}" dt="2023-05-22T09:37:06.152" v="3268" actId="1038"/>
          <ac:spMkLst>
            <pc:docMk/>
            <pc:sldMk cId="3927359251" sldId="424"/>
            <ac:spMk id="60" creationId="{02F6A5DB-D567-AF92-33BD-1E63DB02FEA6}"/>
          </ac:spMkLst>
        </pc:spChg>
        <pc:spChg chg="mod">
          <ac:chgData name="Suwarin PATTANACHUANCHOM" userId="8ab8ebcc-0ad5-45e3-a49b-586db4a145d5" providerId="ADAL" clId="{BA7A354D-22EB-4744-A54D-B07012CCB783}" dt="2023-05-22T10:40:30.252" v="4085" actId="1036"/>
          <ac:spMkLst>
            <pc:docMk/>
            <pc:sldMk cId="3927359251" sldId="424"/>
            <ac:spMk id="737" creationId="{00000000-0000-0000-0000-000000000000}"/>
          </ac:spMkLst>
        </pc:spChg>
        <pc:picChg chg="del mod">
          <ac:chgData name="Suwarin PATTANACHUANCHOM" userId="8ab8ebcc-0ad5-45e3-a49b-586db4a145d5" providerId="ADAL" clId="{BA7A354D-22EB-4744-A54D-B07012CCB783}" dt="2023-05-19T13:25:36.298" v="1893" actId="478"/>
          <ac:picMkLst>
            <pc:docMk/>
            <pc:sldMk cId="3927359251" sldId="424"/>
            <ac:picMk id="2" creationId="{5A7A9C4A-75F8-692D-05CB-039E407230F0}"/>
          </ac:picMkLst>
        </pc:picChg>
        <pc:picChg chg="del mod">
          <ac:chgData name="Suwarin PATTANACHUANCHOM" userId="8ab8ebcc-0ad5-45e3-a49b-586db4a145d5" providerId="ADAL" clId="{BA7A354D-22EB-4744-A54D-B07012CCB783}" dt="2023-05-19T13:15:38.928" v="1823" actId="478"/>
          <ac:picMkLst>
            <pc:docMk/>
            <pc:sldMk cId="3927359251" sldId="424"/>
            <ac:picMk id="4" creationId="{99E2D5DD-F3D5-CA0F-570A-14120F1AD567}"/>
          </ac:picMkLst>
        </pc:picChg>
        <pc:picChg chg="add mod ord">
          <ac:chgData name="Suwarin PATTANACHUANCHOM" userId="8ab8ebcc-0ad5-45e3-a49b-586db4a145d5" providerId="ADAL" clId="{BA7A354D-22EB-4744-A54D-B07012CCB783}" dt="2023-05-19T13:16:59.912" v="1840" actId="1076"/>
          <ac:picMkLst>
            <pc:docMk/>
            <pc:sldMk cId="3927359251" sldId="424"/>
            <ac:picMk id="18" creationId="{8461C648-59B5-1909-BE0A-782ED68FE4F9}"/>
          </ac:picMkLst>
        </pc:picChg>
        <pc:picChg chg="add mod">
          <ac:chgData name="Suwarin PATTANACHUANCHOM" userId="8ab8ebcc-0ad5-45e3-a49b-586db4a145d5" providerId="ADAL" clId="{BA7A354D-22EB-4744-A54D-B07012CCB783}" dt="2023-05-19T13:27:52.626" v="1937" actId="1037"/>
          <ac:picMkLst>
            <pc:docMk/>
            <pc:sldMk cId="3927359251" sldId="424"/>
            <ac:picMk id="33" creationId="{27DE37AA-98F3-DE5D-DC0E-3A2DD8D660CA}"/>
          </ac:picMkLst>
        </pc:picChg>
        <pc:picChg chg="mod">
          <ac:chgData name="Suwarin PATTANACHUANCHOM" userId="8ab8ebcc-0ad5-45e3-a49b-586db4a145d5" providerId="ADAL" clId="{BA7A354D-22EB-4744-A54D-B07012CCB783}" dt="2023-05-22T09:33:39.512" v="3234" actId="1076"/>
          <ac:picMkLst>
            <pc:docMk/>
            <pc:sldMk cId="3927359251" sldId="424"/>
            <ac:picMk id="34" creationId="{3B498B2B-3257-8761-03D3-A5CA5AAC58D7}"/>
          </ac:picMkLst>
        </pc:picChg>
        <pc:cxnChg chg="add mod">
          <ac:chgData name="Suwarin PATTANACHUANCHOM" userId="8ab8ebcc-0ad5-45e3-a49b-586db4a145d5" providerId="ADAL" clId="{BA7A354D-22EB-4744-A54D-B07012CCB783}" dt="2023-05-19T13:23:25.248" v="1887" actId="208"/>
          <ac:cxnSpMkLst>
            <pc:docMk/>
            <pc:sldMk cId="3927359251" sldId="424"/>
            <ac:cxnSpMk id="23" creationId="{23C4262D-71C7-0E2D-F88A-8B26E6226D23}"/>
          </ac:cxnSpMkLst>
        </pc:cxnChg>
        <pc:cxnChg chg="add mod">
          <ac:chgData name="Suwarin PATTANACHUANCHOM" userId="8ab8ebcc-0ad5-45e3-a49b-586db4a145d5" providerId="ADAL" clId="{BA7A354D-22EB-4744-A54D-B07012CCB783}" dt="2023-05-19T13:23:30.250" v="1888" actId="208"/>
          <ac:cxnSpMkLst>
            <pc:docMk/>
            <pc:sldMk cId="3927359251" sldId="424"/>
            <ac:cxnSpMk id="24" creationId="{3B9AE5B0-6970-E64C-4A31-BB1E58A659D1}"/>
          </ac:cxnSpMkLst>
        </pc:cxnChg>
        <pc:cxnChg chg="add mod">
          <ac:chgData name="Suwarin PATTANACHUANCHOM" userId="8ab8ebcc-0ad5-45e3-a49b-586db4a145d5" providerId="ADAL" clId="{BA7A354D-22EB-4744-A54D-B07012CCB783}" dt="2023-05-19T13:23:36.046" v="1889" actId="208"/>
          <ac:cxnSpMkLst>
            <pc:docMk/>
            <pc:sldMk cId="3927359251" sldId="424"/>
            <ac:cxnSpMk id="25" creationId="{481422BE-79B2-8204-E334-DA08D36211BD}"/>
          </ac:cxnSpMkLst>
        </pc:cxnChg>
        <pc:cxnChg chg="add mod">
          <ac:chgData name="Suwarin PATTANACHUANCHOM" userId="8ab8ebcc-0ad5-45e3-a49b-586db4a145d5" providerId="ADAL" clId="{BA7A354D-22EB-4744-A54D-B07012CCB783}" dt="2023-05-19T13:23:40.392" v="1890" actId="208"/>
          <ac:cxnSpMkLst>
            <pc:docMk/>
            <pc:sldMk cId="3927359251" sldId="424"/>
            <ac:cxnSpMk id="26" creationId="{3CCD5543-1A53-770D-2816-375EF180491E}"/>
          </ac:cxnSpMkLst>
        </pc:cxnChg>
        <pc:cxnChg chg="add mod">
          <ac:chgData name="Suwarin PATTANACHUANCHOM" userId="8ab8ebcc-0ad5-45e3-a49b-586db4a145d5" providerId="ADAL" clId="{BA7A354D-22EB-4744-A54D-B07012CCB783}" dt="2023-05-19T13:20:01.882" v="1864" actId="208"/>
          <ac:cxnSpMkLst>
            <pc:docMk/>
            <pc:sldMk cId="3927359251" sldId="424"/>
            <ac:cxnSpMk id="28" creationId="{A7A8CE85-FF3C-3267-DC9A-BC843BD8F2A8}"/>
          </ac:cxnSpMkLst>
        </pc:cxnChg>
        <pc:cxnChg chg="add mod">
          <ac:chgData name="Suwarin PATTANACHUANCHOM" userId="8ab8ebcc-0ad5-45e3-a49b-586db4a145d5" providerId="ADAL" clId="{BA7A354D-22EB-4744-A54D-B07012CCB783}" dt="2023-05-19T13:23:46.229" v="1892" actId="1036"/>
          <ac:cxnSpMkLst>
            <pc:docMk/>
            <pc:sldMk cId="3927359251" sldId="424"/>
            <ac:cxnSpMk id="29" creationId="{CD007BE9-E190-C5EE-B366-981A7AEF185B}"/>
          </ac:cxnSpMkLst>
        </pc:cxnChg>
        <pc:cxnChg chg="mod">
          <ac:chgData name="Suwarin PATTANACHUANCHOM" userId="8ab8ebcc-0ad5-45e3-a49b-586db4a145d5" providerId="ADAL" clId="{BA7A354D-22EB-4744-A54D-B07012CCB783}" dt="2023-05-22T09:28:53.954" v="3193" actId="1036"/>
          <ac:cxnSpMkLst>
            <pc:docMk/>
            <pc:sldMk cId="3927359251" sldId="424"/>
            <ac:cxnSpMk id="41" creationId="{65148DAE-6601-8B4D-40E5-B2F839B1D055}"/>
          </ac:cxnSpMkLst>
        </pc:cxnChg>
      </pc:sldChg>
      <pc:sldChg chg="addSp delSp modSp mod modClrScheme modAnim chgLayout modNotesTx">
        <pc:chgData name="Suwarin PATTANACHUANCHOM" userId="8ab8ebcc-0ad5-45e3-a49b-586db4a145d5" providerId="ADAL" clId="{BA7A354D-22EB-4744-A54D-B07012CCB783}" dt="2023-05-22T16:15:59.248" v="5970" actId="20577"/>
        <pc:sldMkLst>
          <pc:docMk/>
          <pc:sldMk cId="382984431" sldId="425"/>
        </pc:sldMkLst>
        <pc:spChg chg="mod">
          <ac:chgData name="Suwarin PATTANACHUANCHOM" userId="8ab8ebcc-0ad5-45e3-a49b-586db4a145d5" providerId="ADAL" clId="{BA7A354D-22EB-4744-A54D-B07012CCB783}" dt="2023-05-22T10:31:45.017" v="3953" actId="20577"/>
          <ac:spMkLst>
            <pc:docMk/>
            <pc:sldMk cId="382984431" sldId="425"/>
            <ac:spMk id="3" creationId="{6DC50831-3E1F-0910-20FF-A33A85A5CE4D}"/>
          </ac:spMkLst>
        </pc:spChg>
        <pc:spChg chg="add mod ord">
          <ac:chgData name="Suwarin PATTANACHUANCHOM" userId="8ab8ebcc-0ad5-45e3-a49b-586db4a145d5" providerId="ADAL" clId="{BA7A354D-22EB-4744-A54D-B07012CCB783}" dt="2023-05-19T15:32:00.231" v="2481" actId="207"/>
          <ac:spMkLst>
            <pc:docMk/>
            <pc:sldMk cId="382984431" sldId="425"/>
            <ac:spMk id="4" creationId="{3456BBD4-E107-6E31-E6FE-F02788CF933B}"/>
          </ac:spMkLst>
        </pc:spChg>
        <pc:graphicFrameChg chg="mod">
          <ac:chgData name="Suwarin PATTANACHUANCHOM" userId="8ab8ebcc-0ad5-45e3-a49b-586db4a145d5" providerId="ADAL" clId="{BA7A354D-22EB-4744-A54D-B07012CCB783}" dt="2023-05-22T16:15:59.248" v="5970" actId="20577"/>
          <ac:graphicFrameMkLst>
            <pc:docMk/>
            <pc:sldMk cId="382984431" sldId="425"/>
            <ac:graphicFrameMk id="7" creationId="{22EC820B-8B4F-90B5-1904-93E7A4670654}"/>
          </ac:graphicFrameMkLst>
        </pc:graphicFrameChg>
        <pc:picChg chg="del">
          <ac:chgData name="Suwarin PATTANACHUANCHOM" userId="8ab8ebcc-0ad5-45e3-a49b-586db4a145d5" providerId="ADAL" clId="{BA7A354D-22EB-4744-A54D-B07012CCB783}" dt="2023-05-22T14:37:49.868" v="4857" actId="478"/>
          <ac:picMkLst>
            <pc:docMk/>
            <pc:sldMk cId="382984431" sldId="425"/>
            <ac:picMk id="6" creationId="{18A259BC-171E-E1A8-DD3F-F4AF44F88455}"/>
          </ac:picMkLst>
        </pc:picChg>
        <pc:picChg chg="add mod">
          <ac:chgData name="Suwarin PATTANACHUANCHOM" userId="8ab8ebcc-0ad5-45e3-a49b-586db4a145d5" providerId="ADAL" clId="{BA7A354D-22EB-4744-A54D-B07012CCB783}" dt="2023-05-22T14:37:50.174" v="4858"/>
          <ac:picMkLst>
            <pc:docMk/>
            <pc:sldMk cId="382984431" sldId="425"/>
            <ac:picMk id="8" creationId="{3EAE9CF3-910C-BDC8-326F-143645518E6A}"/>
          </ac:picMkLst>
        </pc:picChg>
      </pc:sldChg>
      <pc:sldChg chg="addSp delSp modSp mod modClrScheme chgLayout modNotesTx">
        <pc:chgData name="Suwarin PATTANACHUANCHOM" userId="8ab8ebcc-0ad5-45e3-a49b-586db4a145d5" providerId="ADAL" clId="{BA7A354D-22EB-4744-A54D-B07012CCB783}" dt="2023-05-22T15:43:59.891" v="5900" actId="20577"/>
        <pc:sldMkLst>
          <pc:docMk/>
          <pc:sldMk cId="2540562266" sldId="426"/>
        </pc:sldMkLst>
        <pc:spChg chg="add mod">
          <ac:chgData name="Suwarin PATTANACHUANCHOM" userId="8ab8ebcc-0ad5-45e3-a49b-586db4a145d5" providerId="ADAL" clId="{BA7A354D-22EB-4744-A54D-B07012CCB783}" dt="2023-05-22T10:31:35.816" v="3949" actId="20577"/>
          <ac:spMkLst>
            <pc:docMk/>
            <pc:sldMk cId="2540562266" sldId="426"/>
            <ac:spMk id="2" creationId="{A91E4E55-4549-C0F0-F76E-2C51B0EFAE42}"/>
          </ac:spMkLst>
        </pc:spChg>
        <pc:spChg chg="mod ord">
          <ac:chgData name="Suwarin PATTANACHUANCHOM" userId="8ab8ebcc-0ad5-45e3-a49b-586db4a145d5" providerId="ADAL" clId="{BA7A354D-22EB-4744-A54D-B07012CCB783}" dt="2023-05-22T15:01:11.433" v="5117" actId="1076"/>
          <ac:spMkLst>
            <pc:docMk/>
            <pc:sldMk cId="2540562266" sldId="426"/>
            <ac:spMk id="4" creationId="{A2903B55-B361-3316-2533-743807CC0BF9}"/>
          </ac:spMkLst>
        </pc:spChg>
        <pc:picChg chg="mod">
          <ac:chgData name="Suwarin PATTANACHUANCHOM" userId="8ab8ebcc-0ad5-45e3-a49b-586db4a145d5" providerId="ADAL" clId="{BA7A354D-22EB-4744-A54D-B07012CCB783}" dt="2023-05-22T12:01:11.435" v="4331" actId="14100"/>
          <ac:picMkLst>
            <pc:docMk/>
            <pc:sldMk cId="2540562266" sldId="426"/>
            <ac:picMk id="3" creationId="{6BE1105A-C6ED-64A6-6CA7-7E59ABFFDB57}"/>
          </ac:picMkLst>
        </pc:picChg>
        <pc:picChg chg="add mod">
          <ac:chgData name="Suwarin PATTANACHUANCHOM" userId="8ab8ebcc-0ad5-45e3-a49b-586db4a145d5" providerId="ADAL" clId="{BA7A354D-22EB-4744-A54D-B07012CCB783}" dt="2023-05-22T14:37:43.885" v="4854"/>
          <ac:picMkLst>
            <pc:docMk/>
            <pc:sldMk cId="2540562266" sldId="426"/>
            <ac:picMk id="21" creationId="{F29A3040-BA78-DD05-C3F6-37C6173B4224}"/>
          </ac:picMkLst>
        </pc:picChg>
        <pc:picChg chg="del">
          <ac:chgData name="Suwarin PATTANACHUANCHOM" userId="8ab8ebcc-0ad5-45e3-a49b-586db4a145d5" providerId="ADAL" clId="{BA7A354D-22EB-4744-A54D-B07012CCB783}" dt="2023-05-22T14:37:43.575" v="4853" actId="478"/>
          <ac:picMkLst>
            <pc:docMk/>
            <pc:sldMk cId="2540562266" sldId="426"/>
            <ac:picMk id="30" creationId="{38A822EE-6EC4-4034-0F5F-74A122624D32}"/>
          </ac:picMkLst>
        </pc:picChg>
      </pc:sldChg>
      <pc:sldChg chg="modSp mod">
        <pc:chgData name="Suwarin PATTANACHUANCHOM" userId="8ab8ebcc-0ad5-45e3-a49b-586db4a145d5" providerId="ADAL" clId="{BA7A354D-22EB-4744-A54D-B07012CCB783}" dt="2023-05-19T15:25:31.031" v="2458" actId="403"/>
        <pc:sldMkLst>
          <pc:docMk/>
          <pc:sldMk cId="1110267738" sldId="427"/>
        </pc:sldMkLst>
        <pc:spChg chg="mod">
          <ac:chgData name="Suwarin PATTANACHUANCHOM" userId="8ab8ebcc-0ad5-45e3-a49b-586db4a145d5" providerId="ADAL" clId="{BA7A354D-22EB-4744-A54D-B07012CCB783}" dt="2023-05-19T15:25:31.031" v="2458" actId="403"/>
          <ac:spMkLst>
            <pc:docMk/>
            <pc:sldMk cId="1110267738" sldId="427"/>
            <ac:spMk id="2" creationId="{B5D40B72-A58D-5707-F533-0D5DA534980D}"/>
          </ac:spMkLst>
        </pc:spChg>
      </pc:sldChg>
      <pc:sldChg chg="addSp delSp modSp mod modAnim modNotesTx">
        <pc:chgData name="Suwarin PATTANACHUANCHOM" userId="8ab8ebcc-0ad5-45e3-a49b-586db4a145d5" providerId="ADAL" clId="{BA7A354D-22EB-4744-A54D-B07012CCB783}" dt="2023-05-22T15:25:29.516" v="5787" actId="20577"/>
        <pc:sldMkLst>
          <pc:docMk/>
          <pc:sldMk cId="1145417728" sldId="427"/>
        </pc:sldMkLst>
        <pc:spChg chg="mod">
          <ac:chgData name="Suwarin PATTANACHUANCHOM" userId="8ab8ebcc-0ad5-45e3-a49b-586db4a145d5" providerId="ADAL" clId="{BA7A354D-22EB-4744-A54D-B07012CCB783}" dt="2023-05-22T11:05:07.954" v="4287" actId="20577"/>
          <ac:spMkLst>
            <pc:docMk/>
            <pc:sldMk cId="1145417728" sldId="427"/>
            <ac:spMk id="3" creationId="{4F49CCF4-4B50-6486-B90D-6EDCD4FF88D6}"/>
          </ac:spMkLst>
        </pc:spChg>
        <pc:spChg chg="mod">
          <ac:chgData name="Suwarin PATTANACHUANCHOM" userId="8ab8ebcc-0ad5-45e3-a49b-586db4a145d5" providerId="ADAL" clId="{BA7A354D-22EB-4744-A54D-B07012CCB783}" dt="2023-05-22T10:17:27.109" v="3746" actId="1035"/>
          <ac:spMkLst>
            <pc:docMk/>
            <pc:sldMk cId="1145417728" sldId="427"/>
            <ac:spMk id="9" creationId="{D5EC8A63-494B-D875-493C-77BAC3841E8F}"/>
          </ac:spMkLst>
        </pc:spChg>
        <pc:graphicFrameChg chg="mod modGraphic">
          <ac:chgData name="Suwarin PATTANACHUANCHOM" userId="8ab8ebcc-0ad5-45e3-a49b-586db4a145d5" providerId="ADAL" clId="{BA7A354D-22EB-4744-A54D-B07012CCB783}" dt="2023-05-22T10:37:19.903" v="4009" actId="20577"/>
          <ac:graphicFrameMkLst>
            <pc:docMk/>
            <pc:sldMk cId="1145417728" sldId="427"/>
            <ac:graphicFrameMk id="15" creationId="{E1674D4F-B18C-B2D6-EEF5-987D9012B1F6}"/>
          </ac:graphicFrameMkLst>
        </pc:graphicFrameChg>
        <pc:picChg chg="add mod">
          <ac:chgData name="Suwarin PATTANACHUANCHOM" userId="8ab8ebcc-0ad5-45e3-a49b-586db4a145d5" providerId="ADAL" clId="{BA7A354D-22EB-4744-A54D-B07012CCB783}" dt="2023-05-22T14:12:37.581" v="4838"/>
          <ac:picMkLst>
            <pc:docMk/>
            <pc:sldMk cId="1145417728" sldId="427"/>
            <ac:picMk id="4" creationId="{71412593-A2FA-5B5C-D2A5-61D361FD591A}"/>
          </ac:picMkLst>
        </pc:picChg>
        <pc:picChg chg="mod">
          <ac:chgData name="Suwarin PATTANACHUANCHOM" userId="8ab8ebcc-0ad5-45e3-a49b-586db4a145d5" providerId="ADAL" clId="{BA7A354D-22EB-4744-A54D-B07012CCB783}" dt="2023-05-19T16:10:24.378" v="2665" actId="1037"/>
          <ac:picMkLst>
            <pc:docMk/>
            <pc:sldMk cId="1145417728" sldId="427"/>
            <ac:picMk id="5" creationId="{AC0DC470-E4C3-CDC9-0690-7579BD2B06FC}"/>
          </ac:picMkLst>
        </pc:picChg>
        <pc:picChg chg="del">
          <ac:chgData name="Suwarin PATTANACHUANCHOM" userId="8ab8ebcc-0ad5-45e3-a49b-586db4a145d5" providerId="ADAL" clId="{BA7A354D-22EB-4744-A54D-B07012CCB783}" dt="2023-05-22T14:12:37.278" v="4837" actId="478"/>
          <ac:picMkLst>
            <pc:docMk/>
            <pc:sldMk cId="1145417728" sldId="427"/>
            <ac:picMk id="6" creationId="{94F51984-D009-6E6F-B5F4-940B6D69A6E9}"/>
          </ac:picMkLst>
        </pc:picChg>
        <pc:picChg chg="mod">
          <ac:chgData name="Suwarin PATTANACHUANCHOM" userId="8ab8ebcc-0ad5-45e3-a49b-586db4a145d5" providerId="ADAL" clId="{BA7A354D-22EB-4744-A54D-B07012CCB783}" dt="2023-05-19T16:10:24.378" v="2665" actId="1037"/>
          <ac:picMkLst>
            <pc:docMk/>
            <pc:sldMk cId="1145417728" sldId="427"/>
            <ac:picMk id="8" creationId="{01CD758E-F0A9-D70B-4C26-E29078271CAB}"/>
          </ac:picMkLst>
        </pc:picChg>
        <pc:cxnChg chg="mod">
          <ac:chgData name="Suwarin PATTANACHUANCHOM" userId="8ab8ebcc-0ad5-45e3-a49b-586db4a145d5" providerId="ADAL" clId="{BA7A354D-22EB-4744-A54D-B07012CCB783}" dt="2023-05-19T16:10:24.378" v="2665" actId="1037"/>
          <ac:cxnSpMkLst>
            <pc:docMk/>
            <pc:sldMk cId="1145417728" sldId="427"/>
            <ac:cxnSpMk id="10" creationId="{E4EB43D5-3A27-A37A-817D-2039749888F1}"/>
          </ac:cxnSpMkLst>
        </pc:cxnChg>
      </pc:sldChg>
      <pc:sldChg chg="addSp delSp modSp mod modClrScheme chgLayout modNotesTx">
        <pc:chgData name="Suwarin PATTANACHUANCHOM" userId="8ab8ebcc-0ad5-45e3-a49b-586db4a145d5" providerId="ADAL" clId="{BA7A354D-22EB-4744-A54D-B07012CCB783}" dt="2023-05-22T15:01:37.090" v="5135" actId="1035"/>
        <pc:sldMkLst>
          <pc:docMk/>
          <pc:sldMk cId="3401568823" sldId="428"/>
        </pc:sldMkLst>
        <pc:spChg chg="mod ord">
          <ac:chgData name="Suwarin PATTANACHUANCHOM" userId="8ab8ebcc-0ad5-45e3-a49b-586db4a145d5" providerId="ADAL" clId="{BA7A354D-22EB-4744-A54D-B07012CCB783}" dt="2023-05-22T15:01:37.090" v="5135" actId="1035"/>
          <ac:spMkLst>
            <pc:docMk/>
            <pc:sldMk cId="3401568823" sldId="428"/>
            <ac:spMk id="2" creationId="{11119B5A-0024-2157-098D-3650BE2C1DF8}"/>
          </ac:spMkLst>
        </pc:spChg>
        <pc:spChg chg="add del mod">
          <ac:chgData name="Suwarin PATTANACHUANCHOM" userId="8ab8ebcc-0ad5-45e3-a49b-586db4a145d5" providerId="ADAL" clId="{BA7A354D-22EB-4744-A54D-B07012CCB783}" dt="2023-05-22T11:05:27.230" v="4292" actId="20577"/>
          <ac:spMkLst>
            <pc:docMk/>
            <pc:sldMk cId="3401568823" sldId="428"/>
            <ac:spMk id="5" creationId="{C9527FCB-2451-2369-0359-023BD88CC2CA}"/>
          </ac:spMkLst>
        </pc:spChg>
        <pc:spChg chg="mod">
          <ac:chgData name="Suwarin PATTANACHUANCHOM" userId="8ab8ebcc-0ad5-45e3-a49b-586db4a145d5" providerId="ADAL" clId="{BA7A354D-22EB-4744-A54D-B07012CCB783}" dt="2023-05-22T10:41:30.260" v="4102" actId="14100"/>
          <ac:spMkLst>
            <pc:docMk/>
            <pc:sldMk cId="3401568823" sldId="428"/>
            <ac:spMk id="11" creationId="{8CC898BB-36B7-72D6-15B2-26137609DFE2}"/>
          </ac:spMkLst>
        </pc:spChg>
        <pc:spChg chg="mod">
          <ac:chgData name="Suwarin PATTANACHUANCHOM" userId="8ab8ebcc-0ad5-45e3-a49b-586db4a145d5" providerId="ADAL" clId="{BA7A354D-22EB-4744-A54D-B07012CCB783}" dt="2023-05-22T08:42:42.425" v="2786" actId="208"/>
          <ac:spMkLst>
            <pc:docMk/>
            <pc:sldMk cId="3401568823" sldId="428"/>
            <ac:spMk id="12" creationId="{68385206-85A7-EDAD-1A48-DB8B48AD968B}"/>
          </ac:spMkLst>
        </pc:spChg>
        <pc:spChg chg="mod">
          <ac:chgData name="Suwarin PATTANACHUANCHOM" userId="8ab8ebcc-0ad5-45e3-a49b-586db4a145d5" providerId="ADAL" clId="{BA7A354D-22EB-4744-A54D-B07012CCB783}" dt="2023-05-22T10:41:30.260" v="4102" actId="14100"/>
          <ac:spMkLst>
            <pc:docMk/>
            <pc:sldMk cId="3401568823" sldId="428"/>
            <ac:spMk id="13" creationId="{B352BAE9-4A4B-8460-D3BE-207C80668FA7}"/>
          </ac:spMkLst>
        </pc:spChg>
        <pc:spChg chg="mod">
          <ac:chgData name="Suwarin PATTANACHUANCHOM" userId="8ab8ebcc-0ad5-45e3-a49b-586db4a145d5" providerId="ADAL" clId="{BA7A354D-22EB-4744-A54D-B07012CCB783}" dt="2023-05-22T08:42:00.355" v="2779" actId="208"/>
          <ac:spMkLst>
            <pc:docMk/>
            <pc:sldMk cId="3401568823" sldId="428"/>
            <ac:spMk id="14" creationId="{B7B99954-006F-7D1E-7F3B-4B0B78EE97AE}"/>
          </ac:spMkLst>
        </pc:spChg>
        <pc:spChg chg="mod">
          <ac:chgData name="Suwarin PATTANACHUANCHOM" userId="8ab8ebcc-0ad5-45e3-a49b-586db4a145d5" providerId="ADAL" clId="{BA7A354D-22EB-4744-A54D-B07012CCB783}" dt="2023-05-22T10:41:30.260" v="4102" actId="14100"/>
          <ac:spMkLst>
            <pc:docMk/>
            <pc:sldMk cId="3401568823" sldId="428"/>
            <ac:spMk id="15" creationId="{7B08CC5A-2726-6E09-8C07-08314E2B4D09}"/>
          </ac:spMkLst>
        </pc:spChg>
        <pc:graphicFrameChg chg="mod modGraphic">
          <ac:chgData name="Suwarin PATTANACHUANCHOM" userId="8ab8ebcc-0ad5-45e3-a49b-586db4a145d5" providerId="ADAL" clId="{BA7A354D-22EB-4744-A54D-B07012CCB783}" dt="2023-05-22T12:39:52.112" v="4560" actId="20577"/>
          <ac:graphicFrameMkLst>
            <pc:docMk/>
            <pc:sldMk cId="3401568823" sldId="428"/>
            <ac:graphicFrameMk id="9" creationId="{F6E39646-1A9F-E02F-1B37-5A978CD9F81E}"/>
          </ac:graphicFrameMkLst>
        </pc:graphicFrameChg>
        <pc:picChg chg="mod">
          <ac:chgData name="Suwarin PATTANACHUANCHOM" userId="8ab8ebcc-0ad5-45e3-a49b-586db4a145d5" providerId="ADAL" clId="{BA7A354D-22EB-4744-A54D-B07012CCB783}" dt="2023-05-22T10:41:30.260" v="4102" actId="14100"/>
          <ac:picMkLst>
            <pc:docMk/>
            <pc:sldMk cId="3401568823" sldId="428"/>
            <ac:picMk id="8" creationId="{57F774D9-221F-29DD-2EFD-97C647F0BEFD}"/>
          </ac:picMkLst>
        </pc:picChg>
        <pc:picChg chg="del">
          <ac:chgData name="Suwarin PATTANACHUANCHOM" userId="8ab8ebcc-0ad5-45e3-a49b-586db4a145d5" providerId="ADAL" clId="{BA7A354D-22EB-4744-A54D-B07012CCB783}" dt="2023-05-22T14:12:51.759" v="4845" actId="478"/>
          <ac:picMkLst>
            <pc:docMk/>
            <pc:sldMk cId="3401568823" sldId="428"/>
            <ac:picMk id="14" creationId="{19685000-6536-0802-E642-834DFE201B9E}"/>
          </ac:picMkLst>
        </pc:picChg>
        <pc:picChg chg="add mod">
          <ac:chgData name="Suwarin PATTANACHUANCHOM" userId="8ab8ebcc-0ad5-45e3-a49b-586db4a145d5" providerId="ADAL" clId="{BA7A354D-22EB-4744-A54D-B07012CCB783}" dt="2023-05-22T14:12:52.004" v="4846"/>
          <ac:picMkLst>
            <pc:docMk/>
            <pc:sldMk cId="3401568823" sldId="428"/>
            <ac:picMk id="16" creationId="{7C757736-0BF3-0965-DC02-78E8D6B9DD67}"/>
          </ac:picMkLst>
        </pc:picChg>
        <pc:cxnChg chg="mod">
          <ac:chgData name="Suwarin PATTANACHUANCHOM" userId="8ab8ebcc-0ad5-45e3-a49b-586db4a145d5" providerId="ADAL" clId="{BA7A354D-22EB-4744-A54D-B07012CCB783}" dt="2023-05-22T10:41:30.260" v="4102" actId="14100"/>
          <ac:cxnSpMkLst>
            <pc:docMk/>
            <pc:sldMk cId="3401568823" sldId="428"/>
            <ac:cxnSpMk id="3" creationId="{DAFBB603-7CFC-86E2-59D2-04B545F06B26}"/>
          </ac:cxnSpMkLst>
        </pc:cxnChg>
        <pc:cxnChg chg="mod">
          <ac:chgData name="Suwarin PATTANACHUANCHOM" userId="8ab8ebcc-0ad5-45e3-a49b-586db4a145d5" providerId="ADAL" clId="{BA7A354D-22EB-4744-A54D-B07012CCB783}" dt="2023-05-22T10:41:30.260" v="4102" actId="14100"/>
          <ac:cxnSpMkLst>
            <pc:docMk/>
            <pc:sldMk cId="3401568823" sldId="428"/>
            <ac:cxnSpMk id="4" creationId="{44BEA853-E5E0-CC62-0D3A-1E99EDA69710}"/>
          </ac:cxnSpMkLst>
        </pc:cxnChg>
        <pc:cxnChg chg="mod">
          <ac:chgData name="Suwarin PATTANACHUANCHOM" userId="8ab8ebcc-0ad5-45e3-a49b-586db4a145d5" providerId="ADAL" clId="{BA7A354D-22EB-4744-A54D-B07012CCB783}" dt="2023-05-22T10:41:30.260" v="4102" actId="14100"/>
          <ac:cxnSpMkLst>
            <pc:docMk/>
            <pc:sldMk cId="3401568823" sldId="428"/>
            <ac:cxnSpMk id="6" creationId="{B1E3CDC7-9E7F-7583-9221-1022B08B8202}"/>
          </ac:cxnSpMkLst>
        </pc:cxnChg>
      </pc:sldChg>
      <pc:sldChg chg="addSp delSp modSp add del mod modShow">
        <pc:chgData name="Suwarin PATTANACHUANCHOM" userId="8ab8ebcc-0ad5-45e3-a49b-586db4a145d5" providerId="ADAL" clId="{BA7A354D-22EB-4744-A54D-B07012CCB783}" dt="2023-05-22T09:22:14.576" v="3150" actId="2696"/>
        <pc:sldMkLst>
          <pc:docMk/>
          <pc:sldMk cId="3077643621" sldId="429"/>
        </pc:sldMkLst>
        <pc:spChg chg="del mod">
          <ac:chgData name="Suwarin PATTANACHUANCHOM" userId="8ab8ebcc-0ad5-45e3-a49b-586db4a145d5" providerId="ADAL" clId="{BA7A354D-22EB-4744-A54D-B07012CCB783}" dt="2023-05-22T08:35:15.121" v="2696" actId="478"/>
          <ac:spMkLst>
            <pc:docMk/>
            <pc:sldMk cId="3077643621" sldId="429"/>
            <ac:spMk id="4" creationId="{1AE4BB95-F62F-F137-7E46-7F8C59013FD2}"/>
          </ac:spMkLst>
        </pc:spChg>
        <pc:spChg chg="add mod">
          <ac:chgData name="Suwarin PATTANACHUANCHOM" userId="8ab8ebcc-0ad5-45e3-a49b-586db4a145d5" providerId="ADAL" clId="{BA7A354D-22EB-4744-A54D-B07012CCB783}" dt="2023-05-22T08:34:39.051" v="2688" actId="1076"/>
          <ac:spMkLst>
            <pc:docMk/>
            <pc:sldMk cId="3077643621" sldId="429"/>
            <ac:spMk id="6" creationId="{E1A18DD9-6043-6E09-E9B0-7C335163955C}"/>
          </ac:spMkLst>
        </pc:spChg>
        <pc:spChg chg="add del">
          <ac:chgData name="Suwarin PATTANACHUANCHOM" userId="8ab8ebcc-0ad5-45e3-a49b-586db4a145d5" providerId="ADAL" clId="{BA7A354D-22EB-4744-A54D-B07012CCB783}" dt="2023-05-22T08:35:03.595" v="2693" actId="22"/>
          <ac:spMkLst>
            <pc:docMk/>
            <pc:sldMk cId="3077643621" sldId="429"/>
            <ac:spMk id="8" creationId="{932A6E12-9F14-3EF5-D49E-05F1C0A4B3DE}"/>
          </ac:spMkLst>
        </pc:spChg>
        <pc:spChg chg="add mod">
          <ac:chgData name="Suwarin PATTANACHUANCHOM" userId="8ab8ebcc-0ad5-45e3-a49b-586db4a145d5" providerId="ADAL" clId="{BA7A354D-22EB-4744-A54D-B07012CCB783}" dt="2023-05-22T08:35:36.546" v="2702" actId="5793"/>
          <ac:spMkLst>
            <pc:docMk/>
            <pc:sldMk cId="3077643621" sldId="429"/>
            <ac:spMk id="10" creationId="{2D68EA79-88D3-A4EC-4959-4559FCC5F29E}"/>
          </ac:spMkLst>
        </pc:spChg>
        <pc:spChg chg="add mod">
          <ac:chgData name="Suwarin PATTANACHUANCHOM" userId="8ab8ebcc-0ad5-45e3-a49b-586db4a145d5" providerId="ADAL" clId="{BA7A354D-22EB-4744-A54D-B07012CCB783}" dt="2023-05-22T08:35:32.068" v="2700" actId="5793"/>
          <ac:spMkLst>
            <pc:docMk/>
            <pc:sldMk cId="3077643621" sldId="429"/>
            <ac:spMk id="12" creationId="{87318622-328F-8769-0ED9-C2F9F869988E}"/>
          </ac:spMkLst>
        </pc:spChg>
        <pc:spChg chg="add del">
          <ac:chgData name="Suwarin PATTANACHUANCHOM" userId="8ab8ebcc-0ad5-45e3-a49b-586db4a145d5" providerId="ADAL" clId="{BA7A354D-22EB-4744-A54D-B07012CCB783}" dt="2023-05-22T08:35:51.901" v="2704" actId="11529"/>
          <ac:spMkLst>
            <pc:docMk/>
            <pc:sldMk cId="3077643621" sldId="429"/>
            <ac:spMk id="13" creationId="{E14678BE-C2B7-50A4-5CEE-DCAD6C5C6321}"/>
          </ac:spMkLst>
        </pc:spChg>
        <pc:picChg chg="mod">
          <ac:chgData name="Suwarin PATTANACHUANCHOM" userId="8ab8ebcc-0ad5-45e3-a49b-586db4a145d5" providerId="ADAL" clId="{BA7A354D-22EB-4744-A54D-B07012CCB783}" dt="2023-05-22T08:35:26.761" v="2698" actId="1076"/>
          <ac:picMkLst>
            <pc:docMk/>
            <pc:sldMk cId="3077643621" sldId="429"/>
            <ac:picMk id="2" creationId="{5CF7D30A-7A0A-0BB2-C678-E5CE24F7DDC3}"/>
          </ac:picMkLst>
        </pc:picChg>
        <pc:cxnChg chg="add del">
          <ac:chgData name="Suwarin PATTANACHUANCHOM" userId="8ab8ebcc-0ad5-45e3-a49b-586db4a145d5" providerId="ADAL" clId="{BA7A354D-22EB-4744-A54D-B07012CCB783}" dt="2023-05-22T08:36:00.207" v="2706" actId="11529"/>
          <ac:cxnSpMkLst>
            <pc:docMk/>
            <pc:sldMk cId="3077643621" sldId="429"/>
            <ac:cxnSpMk id="15" creationId="{2006A408-180A-2335-8849-EC2595639367}"/>
          </ac:cxnSpMkLst>
        </pc:cxnChg>
        <pc:cxnChg chg="add mod">
          <ac:chgData name="Suwarin PATTANACHUANCHOM" userId="8ab8ebcc-0ad5-45e3-a49b-586db4a145d5" providerId="ADAL" clId="{BA7A354D-22EB-4744-A54D-B07012CCB783}" dt="2023-05-22T08:36:33.190" v="2709" actId="1035"/>
          <ac:cxnSpMkLst>
            <pc:docMk/>
            <pc:sldMk cId="3077643621" sldId="429"/>
            <ac:cxnSpMk id="17" creationId="{AAE59107-40C9-6911-4233-B6E5F465D8B7}"/>
          </ac:cxnSpMkLst>
        </pc:cxnChg>
        <pc:cxnChg chg="add">
          <ac:chgData name="Suwarin PATTANACHUANCHOM" userId="8ab8ebcc-0ad5-45e3-a49b-586db4a145d5" providerId="ADAL" clId="{BA7A354D-22EB-4744-A54D-B07012CCB783}" dt="2023-05-22T08:36:30.036" v="2708" actId="11529"/>
          <ac:cxnSpMkLst>
            <pc:docMk/>
            <pc:sldMk cId="3077643621" sldId="429"/>
            <ac:cxnSpMk id="19" creationId="{58903044-F4B8-633B-3797-61A4A1A351CB}"/>
          </ac:cxnSpMkLst>
        </pc:cxnChg>
        <pc:cxnChg chg="add">
          <ac:chgData name="Suwarin PATTANACHUANCHOM" userId="8ab8ebcc-0ad5-45e3-a49b-586db4a145d5" providerId="ADAL" clId="{BA7A354D-22EB-4744-A54D-B07012CCB783}" dt="2023-05-22T08:36:44.741" v="2710" actId="11529"/>
          <ac:cxnSpMkLst>
            <pc:docMk/>
            <pc:sldMk cId="3077643621" sldId="429"/>
            <ac:cxnSpMk id="21" creationId="{E16A50E8-D72B-C0AB-2397-2BCB58B83297}"/>
          </ac:cxnSpMkLst>
        </pc:cxnChg>
        <pc:cxnChg chg="add">
          <ac:chgData name="Suwarin PATTANACHUANCHOM" userId="8ab8ebcc-0ad5-45e3-a49b-586db4a145d5" providerId="ADAL" clId="{BA7A354D-22EB-4744-A54D-B07012CCB783}" dt="2023-05-22T08:36:50.108" v="2711" actId="11529"/>
          <ac:cxnSpMkLst>
            <pc:docMk/>
            <pc:sldMk cId="3077643621" sldId="429"/>
            <ac:cxnSpMk id="23" creationId="{70B35E58-78FF-C4B8-679A-9D0D19CA4B4D}"/>
          </ac:cxnSpMkLst>
        </pc:cxnChg>
        <pc:cxnChg chg="add mod">
          <ac:chgData name="Suwarin PATTANACHUANCHOM" userId="8ab8ebcc-0ad5-45e3-a49b-586db4a145d5" providerId="ADAL" clId="{BA7A354D-22EB-4744-A54D-B07012CCB783}" dt="2023-05-22T08:37:02.550" v="2713" actId="14100"/>
          <ac:cxnSpMkLst>
            <pc:docMk/>
            <pc:sldMk cId="3077643621" sldId="429"/>
            <ac:cxnSpMk id="25" creationId="{51255EE9-8455-8891-D959-E7C18C2E76BC}"/>
          </ac:cxnSpMkLst>
        </pc:cxnChg>
        <pc:cxnChg chg="add">
          <ac:chgData name="Suwarin PATTANACHUANCHOM" userId="8ab8ebcc-0ad5-45e3-a49b-586db4a145d5" providerId="ADAL" clId="{BA7A354D-22EB-4744-A54D-B07012CCB783}" dt="2023-05-22T08:37:09.414" v="2714" actId="11529"/>
          <ac:cxnSpMkLst>
            <pc:docMk/>
            <pc:sldMk cId="3077643621" sldId="429"/>
            <ac:cxnSpMk id="28" creationId="{FB5AE8B0-9493-B281-15D2-085A69AE37C0}"/>
          </ac:cxnSpMkLst>
        </pc:cxnChg>
      </pc:sldChg>
      <pc:sldChg chg="addSp delSp modSp mod modNotesTx">
        <pc:chgData name="Suwarin PATTANACHUANCHOM" userId="8ab8ebcc-0ad5-45e3-a49b-586db4a145d5" providerId="ADAL" clId="{BA7A354D-22EB-4744-A54D-B07012CCB783}" dt="2023-05-22T15:55:47.847" v="5919" actId="20577"/>
        <pc:sldMkLst>
          <pc:docMk/>
          <pc:sldMk cId="3742631126" sldId="430"/>
        </pc:sldMkLst>
        <pc:spChg chg="mod">
          <ac:chgData name="Suwarin PATTANACHUANCHOM" userId="8ab8ebcc-0ad5-45e3-a49b-586db4a145d5" providerId="ADAL" clId="{BA7A354D-22EB-4744-A54D-B07012CCB783}" dt="2023-05-22T11:05:11.749" v="4289" actId="20577"/>
          <ac:spMkLst>
            <pc:docMk/>
            <pc:sldMk cId="3742631126" sldId="430"/>
            <ac:spMk id="3" creationId="{4F49CCF4-4B50-6486-B90D-6EDCD4FF88D6}"/>
          </ac:spMkLst>
        </pc:spChg>
        <pc:spChg chg="mod">
          <ac:chgData name="Suwarin PATTANACHUANCHOM" userId="8ab8ebcc-0ad5-45e3-a49b-586db4a145d5" providerId="ADAL" clId="{BA7A354D-22EB-4744-A54D-B07012CCB783}" dt="2023-05-22T10:18:12.052" v="3752" actId="1036"/>
          <ac:spMkLst>
            <pc:docMk/>
            <pc:sldMk cId="3742631126" sldId="430"/>
            <ac:spMk id="4" creationId="{5C4F62FC-42E9-7DD4-F94F-2E390E765E3E}"/>
          </ac:spMkLst>
        </pc:spChg>
        <pc:spChg chg="mod">
          <ac:chgData name="Suwarin PATTANACHUANCHOM" userId="8ab8ebcc-0ad5-45e3-a49b-586db4a145d5" providerId="ADAL" clId="{BA7A354D-22EB-4744-A54D-B07012CCB783}" dt="2023-05-22T10:18:12.052" v="3752" actId="1036"/>
          <ac:spMkLst>
            <pc:docMk/>
            <pc:sldMk cId="3742631126" sldId="430"/>
            <ac:spMk id="5" creationId="{57CB0A16-3CE5-547C-1CDE-4F5125269167}"/>
          </ac:spMkLst>
        </pc:spChg>
        <pc:spChg chg="mod">
          <ac:chgData name="Suwarin PATTANACHUANCHOM" userId="8ab8ebcc-0ad5-45e3-a49b-586db4a145d5" providerId="ADAL" clId="{BA7A354D-22EB-4744-A54D-B07012CCB783}" dt="2023-05-22T11:02:16.286" v="4253" actId="1036"/>
          <ac:spMkLst>
            <pc:docMk/>
            <pc:sldMk cId="3742631126" sldId="430"/>
            <ac:spMk id="7" creationId="{2C7B16EC-13F3-1A79-2950-4A0A5F833374}"/>
          </ac:spMkLst>
        </pc:spChg>
        <pc:graphicFrameChg chg="modGraphic">
          <ac:chgData name="Suwarin PATTANACHUANCHOM" userId="8ab8ebcc-0ad5-45e3-a49b-586db4a145d5" providerId="ADAL" clId="{BA7A354D-22EB-4744-A54D-B07012CCB783}" dt="2023-05-22T10:37:27.290" v="4011" actId="20577"/>
          <ac:graphicFrameMkLst>
            <pc:docMk/>
            <pc:sldMk cId="3742631126" sldId="430"/>
            <ac:graphicFrameMk id="2" creationId="{1DA0A8C1-9EDB-622F-9098-DF4E5313CB0F}"/>
          </ac:graphicFrameMkLst>
        </pc:graphicFrameChg>
        <pc:picChg chg="del">
          <ac:chgData name="Suwarin PATTANACHUANCHOM" userId="8ab8ebcc-0ad5-45e3-a49b-586db4a145d5" providerId="ADAL" clId="{BA7A354D-22EB-4744-A54D-B07012CCB783}" dt="2023-05-22T14:12:41.550" v="4839" actId="478"/>
          <ac:picMkLst>
            <pc:docMk/>
            <pc:sldMk cId="3742631126" sldId="430"/>
            <ac:picMk id="8" creationId="{5A622785-DC4A-4872-C871-E911581F5301}"/>
          </ac:picMkLst>
        </pc:picChg>
        <pc:picChg chg="add mod">
          <ac:chgData name="Suwarin PATTANACHUANCHOM" userId="8ab8ebcc-0ad5-45e3-a49b-586db4a145d5" providerId="ADAL" clId="{BA7A354D-22EB-4744-A54D-B07012CCB783}" dt="2023-05-22T14:12:41.850" v="4840"/>
          <ac:picMkLst>
            <pc:docMk/>
            <pc:sldMk cId="3742631126" sldId="430"/>
            <ac:picMk id="9" creationId="{133A7367-0ED0-0299-527C-747D46C1B2D3}"/>
          </ac:picMkLst>
        </pc:picChg>
      </pc:sldChg>
      <pc:sldChg chg="addSp delSp modSp mod">
        <pc:chgData name="Suwarin PATTANACHUANCHOM" userId="8ab8ebcc-0ad5-45e3-a49b-586db4a145d5" providerId="ADAL" clId="{BA7A354D-22EB-4744-A54D-B07012CCB783}" dt="2023-05-22T15:01:28.282" v="5129" actId="1076"/>
        <pc:sldMkLst>
          <pc:docMk/>
          <pc:sldMk cId="724375464" sldId="433"/>
        </pc:sldMkLst>
        <pc:spChg chg="add mod">
          <ac:chgData name="Suwarin PATTANACHUANCHOM" userId="8ab8ebcc-0ad5-45e3-a49b-586db4a145d5" providerId="ADAL" clId="{BA7A354D-22EB-4744-A54D-B07012CCB783}" dt="2023-05-22T11:05:39.204" v="4296" actId="20577"/>
          <ac:spMkLst>
            <pc:docMk/>
            <pc:sldMk cId="724375464" sldId="433"/>
            <ac:spMk id="2" creationId="{5200F872-3DCE-9B5E-E251-44E8AC769FB5}"/>
          </ac:spMkLst>
        </pc:spChg>
        <pc:spChg chg="del">
          <ac:chgData name="Suwarin PATTANACHUANCHOM" userId="8ab8ebcc-0ad5-45e3-a49b-586db4a145d5" providerId="ADAL" clId="{BA7A354D-22EB-4744-A54D-B07012CCB783}" dt="2023-05-22T10:31:05.292" v="3937" actId="478"/>
          <ac:spMkLst>
            <pc:docMk/>
            <pc:sldMk cId="724375464" sldId="433"/>
            <ac:spMk id="3" creationId="{74A3427B-A013-FC21-77AF-53D1A3E854FF}"/>
          </ac:spMkLst>
        </pc:spChg>
        <pc:spChg chg="mod">
          <ac:chgData name="Suwarin PATTANACHUANCHOM" userId="8ab8ebcc-0ad5-45e3-a49b-586db4a145d5" providerId="ADAL" clId="{BA7A354D-22EB-4744-A54D-B07012CCB783}" dt="2023-05-22T15:01:28.282" v="5129" actId="1076"/>
          <ac:spMkLst>
            <pc:docMk/>
            <pc:sldMk cId="724375464" sldId="433"/>
            <ac:spMk id="737" creationId="{00000000-0000-0000-0000-000000000000}"/>
          </ac:spMkLst>
        </pc:spChg>
        <pc:graphicFrameChg chg="modGraphic">
          <ac:chgData name="Suwarin PATTANACHUANCHOM" userId="8ab8ebcc-0ad5-45e3-a49b-586db4a145d5" providerId="ADAL" clId="{BA7A354D-22EB-4744-A54D-B07012CCB783}" dt="2023-05-22T10:33:56.251" v="3979" actId="122"/>
          <ac:graphicFrameMkLst>
            <pc:docMk/>
            <pc:sldMk cId="724375464" sldId="433"/>
            <ac:graphicFrameMk id="4" creationId="{02330922-D58A-C6C1-2291-15B3D0BF0BC4}"/>
          </ac:graphicFrameMkLst>
        </pc:graphicFrameChg>
        <pc:picChg chg="add mod">
          <ac:chgData name="Suwarin PATTANACHUANCHOM" userId="8ab8ebcc-0ad5-45e3-a49b-586db4a145d5" providerId="ADAL" clId="{BA7A354D-22EB-4744-A54D-B07012CCB783}" dt="2023-05-22T14:37:35.646" v="4848"/>
          <ac:picMkLst>
            <pc:docMk/>
            <pc:sldMk cId="724375464" sldId="433"/>
            <ac:picMk id="3" creationId="{A5FFA641-3AA8-70A7-F464-BAC91C268957}"/>
          </ac:picMkLst>
        </pc:picChg>
        <pc:picChg chg="del">
          <ac:chgData name="Suwarin PATTANACHUANCHOM" userId="8ab8ebcc-0ad5-45e3-a49b-586db4a145d5" providerId="ADAL" clId="{BA7A354D-22EB-4744-A54D-B07012CCB783}" dt="2023-05-22T14:37:35.336" v="4847" actId="478"/>
          <ac:picMkLst>
            <pc:docMk/>
            <pc:sldMk cId="724375464" sldId="433"/>
            <ac:picMk id="7" creationId="{6B2CA829-5528-039A-853E-50AC37C07A72}"/>
          </ac:picMkLst>
        </pc:picChg>
      </pc:sldChg>
      <pc:sldChg chg="addSp delSp modSp mod modClrScheme chgLayout">
        <pc:chgData name="Suwarin PATTANACHUANCHOM" userId="8ab8ebcc-0ad5-45e3-a49b-586db4a145d5" providerId="ADAL" clId="{BA7A354D-22EB-4744-A54D-B07012CCB783}" dt="2023-05-22T15:01:23.306" v="5127" actId="1076"/>
        <pc:sldMkLst>
          <pc:docMk/>
          <pc:sldMk cId="1480630054" sldId="434"/>
        </pc:sldMkLst>
        <pc:spChg chg="mod">
          <ac:chgData name="Suwarin PATTANACHUANCHOM" userId="8ab8ebcc-0ad5-45e3-a49b-586db4a145d5" providerId="ADAL" clId="{BA7A354D-22EB-4744-A54D-B07012CCB783}" dt="2023-05-22T11:05:52.961" v="4305" actId="20577"/>
          <ac:spMkLst>
            <pc:docMk/>
            <pc:sldMk cId="1480630054" sldId="434"/>
            <ac:spMk id="3" creationId="{74A3427B-A013-FC21-77AF-53D1A3E854FF}"/>
          </ac:spMkLst>
        </pc:spChg>
        <pc:spChg chg="mod">
          <ac:chgData name="Suwarin PATTANACHUANCHOM" userId="8ab8ebcc-0ad5-45e3-a49b-586db4a145d5" providerId="ADAL" clId="{BA7A354D-22EB-4744-A54D-B07012CCB783}" dt="2023-05-22T10:58:13.521" v="4214" actId="1035"/>
          <ac:spMkLst>
            <pc:docMk/>
            <pc:sldMk cId="1480630054" sldId="434"/>
            <ac:spMk id="18" creationId="{C8BD2915-A8AD-41ED-1418-6C43DDF82BFC}"/>
          </ac:spMkLst>
        </pc:spChg>
        <pc:spChg chg="mod">
          <ac:chgData name="Suwarin PATTANACHUANCHOM" userId="8ab8ebcc-0ad5-45e3-a49b-586db4a145d5" providerId="ADAL" clId="{BA7A354D-22EB-4744-A54D-B07012CCB783}" dt="2023-05-22T10:58:09.971" v="4213" actId="1036"/>
          <ac:spMkLst>
            <pc:docMk/>
            <pc:sldMk cId="1480630054" sldId="434"/>
            <ac:spMk id="19" creationId="{2E597714-51EC-03AC-A54A-F09997694F0D}"/>
          </ac:spMkLst>
        </pc:spChg>
        <pc:spChg chg="mod ord">
          <ac:chgData name="Suwarin PATTANACHUANCHOM" userId="8ab8ebcc-0ad5-45e3-a49b-586db4a145d5" providerId="ADAL" clId="{BA7A354D-22EB-4744-A54D-B07012CCB783}" dt="2023-05-22T15:01:23.306" v="5127" actId="1076"/>
          <ac:spMkLst>
            <pc:docMk/>
            <pc:sldMk cId="1480630054" sldId="434"/>
            <ac:spMk id="737" creationId="{00000000-0000-0000-0000-000000000000}"/>
          </ac:spMkLst>
        </pc:spChg>
        <pc:graphicFrameChg chg="modGraphic">
          <ac:chgData name="Suwarin PATTANACHUANCHOM" userId="8ab8ebcc-0ad5-45e3-a49b-586db4a145d5" providerId="ADAL" clId="{BA7A354D-22EB-4744-A54D-B07012CCB783}" dt="2023-05-22T10:33:47.789" v="3978" actId="122"/>
          <ac:graphicFrameMkLst>
            <pc:docMk/>
            <pc:sldMk cId="1480630054" sldId="434"/>
            <ac:graphicFrameMk id="4" creationId="{02330922-D58A-C6C1-2291-15B3D0BF0BC4}"/>
          </ac:graphicFrameMkLst>
        </pc:graphicFrameChg>
        <pc:picChg chg="add mod">
          <ac:chgData name="Suwarin PATTANACHUANCHOM" userId="8ab8ebcc-0ad5-45e3-a49b-586db4a145d5" providerId="ADAL" clId="{BA7A354D-22EB-4744-A54D-B07012CCB783}" dt="2023-05-22T14:37:38.348" v="4850"/>
          <ac:picMkLst>
            <pc:docMk/>
            <pc:sldMk cId="1480630054" sldId="434"/>
            <ac:picMk id="6" creationId="{98072744-AC02-47BF-3192-7522259050A5}"/>
          </ac:picMkLst>
        </pc:picChg>
        <pc:picChg chg="del">
          <ac:chgData name="Suwarin PATTANACHUANCHOM" userId="8ab8ebcc-0ad5-45e3-a49b-586db4a145d5" providerId="ADAL" clId="{BA7A354D-22EB-4744-A54D-B07012CCB783}" dt="2023-05-22T14:37:38.103" v="4849" actId="478"/>
          <ac:picMkLst>
            <pc:docMk/>
            <pc:sldMk cId="1480630054" sldId="434"/>
            <ac:picMk id="9" creationId="{49872818-9290-4489-17E6-7B865479FC53}"/>
          </ac:picMkLst>
        </pc:picChg>
        <pc:cxnChg chg="mod">
          <ac:chgData name="Suwarin PATTANACHUANCHOM" userId="8ab8ebcc-0ad5-45e3-a49b-586db4a145d5" providerId="ADAL" clId="{BA7A354D-22EB-4744-A54D-B07012CCB783}" dt="2023-05-22T10:58:22.065" v="4217" actId="1036"/>
          <ac:cxnSpMkLst>
            <pc:docMk/>
            <pc:sldMk cId="1480630054" sldId="434"/>
            <ac:cxnSpMk id="2" creationId="{06BD2220-8822-0659-8D38-BE33FB2B9B20}"/>
          </ac:cxnSpMkLst>
        </pc:cxnChg>
        <pc:cxnChg chg="mod">
          <ac:chgData name="Suwarin PATTANACHUANCHOM" userId="8ab8ebcc-0ad5-45e3-a49b-586db4a145d5" providerId="ADAL" clId="{BA7A354D-22EB-4744-A54D-B07012CCB783}" dt="2023-05-22T10:58:36.992" v="4224" actId="1038"/>
          <ac:cxnSpMkLst>
            <pc:docMk/>
            <pc:sldMk cId="1480630054" sldId="434"/>
            <ac:cxnSpMk id="5" creationId="{962D9CF0-29B9-9BCD-BA34-481D3AC0A5FB}"/>
          </ac:cxnSpMkLst>
        </pc:cxnChg>
        <pc:cxnChg chg="mod">
          <ac:chgData name="Suwarin PATTANACHUANCHOM" userId="8ab8ebcc-0ad5-45e3-a49b-586db4a145d5" providerId="ADAL" clId="{BA7A354D-22EB-4744-A54D-B07012CCB783}" dt="2023-05-22T10:58:18.913" v="4215" actId="1036"/>
          <ac:cxnSpMkLst>
            <pc:docMk/>
            <pc:sldMk cId="1480630054" sldId="434"/>
            <ac:cxnSpMk id="8" creationId="{241C86C5-D127-E52B-7CAE-AD5EEBC37C56}"/>
          </ac:cxnSpMkLst>
        </pc:cxnChg>
        <pc:cxnChg chg="mod">
          <ac:chgData name="Suwarin PATTANACHUANCHOM" userId="8ab8ebcc-0ad5-45e3-a49b-586db4a145d5" providerId="ADAL" clId="{BA7A354D-22EB-4744-A54D-B07012CCB783}" dt="2023-05-22T10:58:28.628" v="4221" actId="1038"/>
          <ac:cxnSpMkLst>
            <pc:docMk/>
            <pc:sldMk cId="1480630054" sldId="434"/>
            <ac:cxnSpMk id="12" creationId="{9AE37EB5-2298-6313-CDBD-07D2D980FAA1}"/>
          </ac:cxnSpMkLst>
        </pc:cxnChg>
        <pc:cxnChg chg="mod">
          <ac:chgData name="Suwarin PATTANACHUANCHOM" userId="8ab8ebcc-0ad5-45e3-a49b-586db4a145d5" providerId="ADAL" clId="{BA7A354D-22EB-4744-A54D-B07012CCB783}" dt="2023-05-22T12:45:29.712" v="4612" actId="1036"/>
          <ac:cxnSpMkLst>
            <pc:docMk/>
            <pc:sldMk cId="1480630054" sldId="434"/>
            <ac:cxnSpMk id="15" creationId="{604048B2-AC26-E03D-3F54-35CEE3E2EEA1}"/>
          </ac:cxnSpMkLst>
        </pc:cxnChg>
      </pc:sldChg>
      <pc:sldChg chg="addSp delSp modSp add mod addAnim delAnim modAnim modShow modNotesTx">
        <pc:chgData name="Suwarin PATTANACHUANCHOM" userId="8ab8ebcc-0ad5-45e3-a49b-586db4a145d5" providerId="ADAL" clId="{BA7A354D-22EB-4744-A54D-B07012CCB783}" dt="2023-05-22T14:46:04.428" v="5062" actId="20577"/>
        <pc:sldMkLst>
          <pc:docMk/>
          <pc:sldMk cId="2097008087" sldId="435"/>
        </pc:sldMkLst>
        <pc:spChg chg="mod">
          <ac:chgData name="Suwarin PATTANACHUANCHOM" userId="8ab8ebcc-0ad5-45e3-a49b-586db4a145d5" providerId="ADAL" clId="{BA7A354D-22EB-4744-A54D-B07012CCB783}" dt="2023-05-22T10:39:58.663" v="4062" actId="1038"/>
          <ac:spMkLst>
            <pc:docMk/>
            <pc:sldMk cId="2097008087" sldId="435"/>
            <ac:spMk id="3" creationId="{74A3427B-A013-FC21-77AF-53D1A3E854FF}"/>
          </ac:spMkLst>
        </pc:spChg>
        <pc:spChg chg="mod">
          <ac:chgData name="Suwarin PATTANACHUANCHOM" userId="8ab8ebcc-0ad5-45e3-a49b-586db4a145d5" providerId="ADAL" clId="{BA7A354D-22EB-4744-A54D-B07012CCB783}" dt="2023-05-22T10:39:58.663" v="4062" actId="1038"/>
          <ac:spMkLst>
            <pc:docMk/>
            <pc:sldMk cId="2097008087" sldId="435"/>
            <ac:spMk id="4" creationId="{4FFC8DE1-E09E-B39E-534C-A505FF371B6F}"/>
          </ac:spMkLst>
        </pc:spChg>
        <pc:spChg chg="mod">
          <ac:chgData name="Suwarin PATTANACHUANCHOM" userId="8ab8ebcc-0ad5-45e3-a49b-586db4a145d5" providerId="ADAL" clId="{BA7A354D-22EB-4744-A54D-B07012CCB783}" dt="2023-05-22T10:39:58.663" v="4062" actId="1038"/>
          <ac:spMkLst>
            <pc:docMk/>
            <pc:sldMk cId="2097008087" sldId="435"/>
            <ac:spMk id="5" creationId="{27DAB2DD-31BB-74D8-C7F9-D2CE8BF313CD}"/>
          </ac:spMkLst>
        </pc:spChg>
        <pc:spChg chg="mod">
          <ac:chgData name="Suwarin PATTANACHUANCHOM" userId="8ab8ebcc-0ad5-45e3-a49b-586db4a145d5" providerId="ADAL" clId="{BA7A354D-22EB-4744-A54D-B07012CCB783}" dt="2023-05-22T10:46:24.827" v="4130" actId="1035"/>
          <ac:spMkLst>
            <pc:docMk/>
            <pc:sldMk cId="2097008087" sldId="435"/>
            <ac:spMk id="6" creationId="{64CE96E2-7529-8C33-1EE1-662832E45C5B}"/>
          </ac:spMkLst>
        </pc:spChg>
        <pc:spChg chg="mod">
          <ac:chgData name="Suwarin PATTANACHUANCHOM" userId="8ab8ebcc-0ad5-45e3-a49b-586db4a145d5" providerId="ADAL" clId="{BA7A354D-22EB-4744-A54D-B07012CCB783}" dt="2023-05-22T10:39:58.663" v="4062" actId="1038"/>
          <ac:spMkLst>
            <pc:docMk/>
            <pc:sldMk cId="2097008087" sldId="435"/>
            <ac:spMk id="7" creationId="{8478A479-2178-33C7-B3ED-06A6B3CC2DE8}"/>
          </ac:spMkLst>
        </pc:spChg>
        <pc:spChg chg="mod">
          <ac:chgData name="Suwarin PATTANACHUANCHOM" userId="8ab8ebcc-0ad5-45e3-a49b-586db4a145d5" providerId="ADAL" clId="{BA7A354D-22EB-4744-A54D-B07012CCB783}" dt="2023-05-22T10:39:58.663" v="4062" actId="1038"/>
          <ac:spMkLst>
            <pc:docMk/>
            <pc:sldMk cId="2097008087" sldId="435"/>
            <ac:spMk id="8" creationId="{445F7DC5-8F3D-87E3-923A-10F7E532C659}"/>
          </ac:spMkLst>
        </pc:spChg>
        <pc:spChg chg="mod">
          <ac:chgData name="Suwarin PATTANACHUANCHOM" userId="8ab8ebcc-0ad5-45e3-a49b-586db4a145d5" providerId="ADAL" clId="{BA7A354D-22EB-4744-A54D-B07012CCB783}" dt="2023-05-22T10:39:58.663" v="4062" actId="1038"/>
          <ac:spMkLst>
            <pc:docMk/>
            <pc:sldMk cId="2097008087" sldId="435"/>
            <ac:spMk id="9" creationId="{74079E50-14FC-DCE1-EDED-22F8EB6A24D9}"/>
          </ac:spMkLst>
        </pc:spChg>
        <pc:spChg chg="mod">
          <ac:chgData name="Suwarin PATTANACHUANCHOM" userId="8ab8ebcc-0ad5-45e3-a49b-586db4a145d5" providerId="ADAL" clId="{BA7A354D-22EB-4744-A54D-B07012CCB783}" dt="2023-05-22T10:39:58.663" v="4062" actId="1038"/>
          <ac:spMkLst>
            <pc:docMk/>
            <pc:sldMk cId="2097008087" sldId="435"/>
            <ac:spMk id="10" creationId="{E8A60E5B-59B7-3547-A432-DF5CB4BEFB20}"/>
          </ac:spMkLst>
        </pc:spChg>
        <pc:spChg chg="mod">
          <ac:chgData name="Suwarin PATTANACHUANCHOM" userId="8ab8ebcc-0ad5-45e3-a49b-586db4a145d5" providerId="ADAL" clId="{BA7A354D-22EB-4744-A54D-B07012CCB783}" dt="2023-05-22T10:39:58.663" v="4062" actId="1038"/>
          <ac:spMkLst>
            <pc:docMk/>
            <pc:sldMk cId="2097008087" sldId="435"/>
            <ac:spMk id="11" creationId="{0470ECB1-BF5B-FFCD-3C95-DFFDEF8B133A}"/>
          </ac:spMkLst>
        </pc:spChg>
        <pc:spChg chg="mod">
          <ac:chgData name="Suwarin PATTANACHUANCHOM" userId="8ab8ebcc-0ad5-45e3-a49b-586db4a145d5" providerId="ADAL" clId="{BA7A354D-22EB-4744-A54D-B07012CCB783}" dt="2023-05-22T10:39:58.663" v="4062" actId="1038"/>
          <ac:spMkLst>
            <pc:docMk/>
            <pc:sldMk cId="2097008087" sldId="435"/>
            <ac:spMk id="12" creationId="{8B69DC2C-D349-0A37-FEDA-81C8D13B66C0}"/>
          </ac:spMkLst>
        </pc:spChg>
        <pc:spChg chg="add mod ord">
          <ac:chgData name="Suwarin PATTANACHUANCHOM" userId="8ab8ebcc-0ad5-45e3-a49b-586db4a145d5" providerId="ADAL" clId="{BA7A354D-22EB-4744-A54D-B07012CCB783}" dt="2023-05-22T12:40:23.998" v="4568" actId="1036"/>
          <ac:spMkLst>
            <pc:docMk/>
            <pc:sldMk cId="2097008087" sldId="435"/>
            <ac:spMk id="13" creationId="{C28650AD-4AE3-BF8D-1627-586D32080287}"/>
          </ac:spMkLst>
        </pc:spChg>
        <pc:spChg chg="mod">
          <ac:chgData name="Suwarin PATTANACHUANCHOM" userId="8ab8ebcc-0ad5-45e3-a49b-586db4a145d5" providerId="ADAL" clId="{BA7A354D-22EB-4744-A54D-B07012CCB783}" dt="2023-05-22T10:39:58.663" v="4062" actId="1038"/>
          <ac:spMkLst>
            <pc:docMk/>
            <pc:sldMk cId="2097008087" sldId="435"/>
            <ac:spMk id="15" creationId="{AE759A3F-4CF8-4C1C-1FB0-E7056BB33963}"/>
          </ac:spMkLst>
        </pc:spChg>
        <pc:spChg chg="mod">
          <ac:chgData name="Suwarin PATTANACHUANCHOM" userId="8ab8ebcc-0ad5-45e3-a49b-586db4a145d5" providerId="ADAL" clId="{BA7A354D-22EB-4744-A54D-B07012CCB783}" dt="2023-05-22T10:39:58.663" v="4062" actId="1038"/>
          <ac:spMkLst>
            <pc:docMk/>
            <pc:sldMk cId="2097008087" sldId="435"/>
            <ac:spMk id="16" creationId="{64BA2664-A619-ECCA-D0F0-54D775E5451A}"/>
          </ac:spMkLst>
        </pc:spChg>
        <pc:spChg chg="mod">
          <ac:chgData name="Suwarin PATTANACHUANCHOM" userId="8ab8ebcc-0ad5-45e3-a49b-586db4a145d5" providerId="ADAL" clId="{BA7A354D-22EB-4744-A54D-B07012CCB783}" dt="2023-05-22T10:39:58.663" v="4062" actId="1038"/>
          <ac:spMkLst>
            <pc:docMk/>
            <pc:sldMk cId="2097008087" sldId="435"/>
            <ac:spMk id="17" creationId="{948DE111-4505-AA8B-BADB-99D5FF5E4C4F}"/>
          </ac:spMkLst>
        </pc:spChg>
        <pc:spChg chg="mod">
          <ac:chgData name="Suwarin PATTANACHUANCHOM" userId="8ab8ebcc-0ad5-45e3-a49b-586db4a145d5" providerId="ADAL" clId="{BA7A354D-22EB-4744-A54D-B07012CCB783}" dt="2023-05-22T10:39:58.663" v="4062" actId="1038"/>
          <ac:spMkLst>
            <pc:docMk/>
            <pc:sldMk cId="2097008087" sldId="435"/>
            <ac:spMk id="19" creationId="{DD13081A-0708-C3D9-E988-65D6DCA057C7}"/>
          </ac:spMkLst>
        </pc:spChg>
        <pc:spChg chg="add del">
          <ac:chgData name="Suwarin PATTANACHUANCHOM" userId="8ab8ebcc-0ad5-45e3-a49b-586db4a145d5" providerId="ADAL" clId="{BA7A354D-22EB-4744-A54D-B07012CCB783}" dt="2023-05-22T09:55:42.069" v="3457" actId="11529"/>
          <ac:spMkLst>
            <pc:docMk/>
            <pc:sldMk cId="2097008087" sldId="435"/>
            <ac:spMk id="23" creationId="{92242119-37E9-6588-442D-12A8DC85CB02}"/>
          </ac:spMkLst>
        </pc:spChg>
        <pc:spChg chg="mod">
          <ac:chgData name="Suwarin PATTANACHUANCHOM" userId="8ab8ebcc-0ad5-45e3-a49b-586db4a145d5" providerId="ADAL" clId="{BA7A354D-22EB-4744-A54D-B07012CCB783}" dt="2023-05-22T10:39:58.663" v="4062" actId="1038"/>
          <ac:spMkLst>
            <pc:docMk/>
            <pc:sldMk cId="2097008087" sldId="435"/>
            <ac:spMk id="35" creationId="{C9368B15-F089-FCD4-94E4-C8E6CF5D77F1}"/>
          </ac:spMkLst>
        </pc:spChg>
        <pc:spChg chg="mod">
          <ac:chgData name="Suwarin PATTANACHUANCHOM" userId="8ab8ebcc-0ad5-45e3-a49b-586db4a145d5" providerId="ADAL" clId="{BA7A354D-22EB-4744-A54D-B07012CCB783}" dt="2023-05-22T10:39:58.663" v="4062" actId="1038"/>
          <ac:spMkLst>
            <pc:docMk/>
            <pc:sldMk cId="2097008087" sldId="435"/>
            <ac:spMk id="36" creationId="{4C207253-9764-A715-EA52-185EEA919492}"/>
          </ac:spMkLst>
        </pc:spChg>
        <pc:spChg chg="add mod">
          <ac:chgData name="Suwarin PATTANACHUANCHOM" userId="8ab8ebcc-0ad5-45e3-a49b-586db4a145d5" providerId="ADAL" clId="{BA7A354D-22EB-4744-A54D-B07012CCB783}" dt="2023-05-22T11:05:03.313" v="4285" actId="20577"/>
          <ac:spMkLst>
            <pc:docMk/>
            <pc:sldMk cId="2097008087" sldId="435"/>
            <ac:spMk id="48" creationId="{19CF953E-9857-1324-6CB4-49D45E5EBEE1}"/>
          </ac:spMkLst>
        </pc:spChg>
        <pc:spChg chg="mod">
          <ac:chgData name="Suwarin PATTANACHUANCHOM" userId="8ab8ebcc-0ad5-45e3-a49b-586db4a145d5" providerId="ADAL" clId="{BA7A354D-22EB-4744-A54D-B07012CCB783}" dt="2023-05-22T10:39:58.663" v="4062" actId="1038"/>
          <ac:spMkLst>
            <pc:docMk/>
            <pc:sldMk cId="2097008087" sldId="435"/>
            <ac:spMk id="60" creationId="{02F6A5DB-D567-AF92-33BD-1E63DB02FEA6}"/>
          </ac:spMkLst>
        </pc:spChg>
        <pc:spChg chg="mod">
          <ac:chgData name="Suwarin PATTANACHUANCHOM" userId="8ab8ebcc-0ad5-45e3-a49b-586db4a145d5" providerId="ADAL" clId="{BA7A354D-22EB-4744-A54D-B07012CCB783}" dt="2023-05-22T10:40:53.644" v="4090" actId="1036"/>
          <ac:spMkLst>
            <pc:docMk/>
            <pc:sldMk cId="2097008087" sldId="435"/>
            <ac:spMk id="737" creationId="{00000000-0000-0000-0000-000000000000}"/>
          </ac:spMkLst>
        </pc:spChg>
        <pc:picChg chg="del">
          <ac:chgData name="Suwarin PATTANACHUANCHOM" userId="8ab8ebcc-0ad5-45e3-a49b-586db4a145d5" providerId="ADAL" clId="{BA7A354D-22EB-4744-A54D-B07012CCB783}" dt="2023-05-22T14:12:34.820" v="4835" actId="478"/>
          <ac:picMkLst>
            <pc:docMk/>
            <pc:sldMk cId="2097008087" sldId="435"/>
            <ac:picMk id="20" creationId="{678FDFA0-4F29-4DDD-1B9E-8BECC30DB598}"/>
          </ac:picMkLst>
        </pc:picChg>
        <pc:picChg chg="mod">
          <ac:chgData name="Suwarin PATTANACHUANCHOM" userId="8ab8ebcc-0ad5-45e3-a49b-586db4a145d5" providerId="ADAL" clId="{BA7A354D-22EB-4744-A54D-B07012CCB783}" dt="2023-05-22T10:39:58.663" v="4062" actId="1038"/>
          <ac:picMkLst>
            <pc:docMk/>
            <pc:sldMk cId="2097008087" sldId="435"/>
            <ac:picMk id="33" creationId="{27DE37AA-98F3-DE5D-DC0E-3A2DD8D660CA}"/>
          </ac:picMkLst>
        </pc:picChg>
        <pc:picChg chg="mod">
          <ac:chgData name="Suwarin PATTANACHUANCHOM" userId="8ab8ebcc-0ad5-45e3-a49b-586db4a145d5" providerId="ADAL" clId="{BA7A354D-22EB-4744-A54D-B07012CCB783}" dt="2023-05-22T10:39:58.663" v="4062" actId="1038"/>
          <ac:picMkLst>
            <pc:docMk/>
            <pc:sldMk cId="2097008087" sldId="435"/>
            <ac:picMk id="34" creationId="{3B498B2B-3257-8761-03D3-A5CA5AAC58D7}"/>
          </ac:picMkLst>
        </pc:picChg>
        <pc:picChg chg="add mod">
          <ac:chgData name="Suwarin PATTANACHUANCHOM" userId="8ab8ebcc-0ad5-45e3-a49b-586db4a145d5" providerId="ADAL" clId="{BA7A354D-22EB-4744-A54D-B07012CCB783}" dt="2023-05-22T14:12:34.829" v="4836"/>
          <ac:picMkLst>
            <pc:docMk/>
            <pc:sldMk cId="2097008087" sldId="435"/>
            <ac:picMk id="49" creationId="{F5117810-0AEC-AF61-BE5B-F1101A96504A}"/>
          </ac:picMkLst>
        </pc:picChg>
        <pc:cxnChg chg="add mod">
          <ac:chgData name="Suwarin PATTANACHUANCHOM" userId="8ab8ebcc-0ad5-45e3-a49b-586db4a145d5" providerId="ADAL" clId="{BA7A354D-22EB-4744-A54D-B07012CCB783}" dt="2023-05-22T10:39:58.663" v="4062" actId="1038"/>
          <ac:cxnSpMkLst>
            <pc:docMk/>
            <pc:sldMk cId="2097008087" sldId="435"/>
            <ac:cxnSpMk id="18" creationId="{159B052E-BB82-E105-ED03-D1CA4DE9B5A0}"/>
          </ac:cxnSpMkLst>
        </pc:cxnChg>
        <pc:cxnChg chg="add mod">
          <ac:chgData name="Suwarin PATTANACHUANCHOM" userId="8ab8ebcc-0ad5-45e3-a49b-586db4a145d5" providerId="ADAL" clId="{BA7A354D-22EB-4744-A54D-B07012CCB783}" dt="2023-05-22T10:39:58.663" v="4062" actId="1038"/>
          <ac:cxnSpMkLst>
            <pc:docMk/>
            <pc:sldMk cId="2097008087" sldId="435"/>
            <ac:cxnSpMk id="21" creationId="{4D77805C-E129-6D4D-3A83-0F3439EB3D3A}"/>
          </ac:cxnSpMkLst>
        </pc:cxnChg>
        <pc:cxnChg chg="add del mod">
          <ac:chgData name="Suwarin PATTANACHUANCHOM" userId="8ab8ebcc-0ad5-45e3-a49b-586db4a145d5" providerId="ADAL" clId="{BA7A354D-22EB-4744-A54D-B07012CCB783}" dt="2023-05-22T10:39:58.663" v="4062" actId="1038"/>
          <ac:cxnSpMkLst>
            <pc:docMk/>
            <pc:sldMk cId="2097008087" sldId="435"/>
            <ac:cxnSpMk id="24" creationId="{5755C7F4-9EC2-204E-5BD3-63922087829C}"/>
          </ac:cxnSpMkLst>
        </pc:cxnChg>
        <pc:cxnChg chg="add mod">
          <ac:chgData name="Suwarin PATTANACHUANCHOM" userId="8ab8ebcc-0ad5-45e3-a49b-586db4a145d5" providerId="ADAL" clId="{BA7A354D-22EB-4744-A54D-B07012CCB783}" dt="2023-05-22T10:39:58.663" v="4062" actId="1038"/>
          <ac:cxnSpMkLst>
            <pc:docMk/>
            <pc:sldMk cId="2097008087" sldId="435"/>
            <ac:cxnSpMk id="27" creationId="{0B9A671F-4A4C-BDDC-2162-39F2B5DD204F}"/>
          </ac:cxnSpMkLst>
        </pc:cxnChg>
        <pc:cxnChg chg="add mod">
          <ac:chgData name="Suwarin PATTANACHUANCHOM" userId="8ab8ebcc-0ad5-45e3-a49b-586db4a145d5" providerId="ADAL" clId="{BA7A354D-22EB-4744-A54D-B07012CCB783}" dt="2023-05-22T10:39:58.663" v="4062" actId="1038"/>
          <ac:cxnSpMkLst>
            <pc:docMk/>
            <pc:sldMk cId="2097008087" sldId="435"/>
            <ac:cxnSpMk id="29" creationId="{233766F8-AEBE-E692-9C2F-FF8B2E2C5E06}"/>
          </ac:cxnSpMkLst>
        </pc:cxnChg>
        <pc:cxnChg chg="mod">
          <ac:chgData name="Suwarin PATTANACHUANCHOM" userId="8ab8ebcc-0ad5-45e3-a49b-586db4a145d5" providerId="ADAL" clId="{BA7A354D-22EB-4744-A54D-B07012CCB783}" dt="2023-05-22T10:39:58.663" v="4062" actId="1038"/>
          <ac:cxnSpMkLst>
            <pc:docMk/>
            <pc:sldMk cId="2097008087" sldId="435"/>
            <ac:cxnSpMk id="38" creationId="{8D07ED9A-D975-6160-1F41-F960A921892E}"/>
          </ac:cxnSpMkLst>
        </pc:cxnChg>
        <pc:cxnChg chg="mod">
          <ac:chgData name="Suwarin PATTANACHUANCHOM" userId="8ab8ebcc-0ad5-45e3-a49b-586db4a145d5" providerId="ADAL" clId="{BA7A354D-22EB-4744-A54D-B07012CCB783}" dt="2023-05-22T10:39:58.663" v="4062" actId="1038"/>
          <ac:cxnSpMkLst>
            <pc:docMk/>
            <pc:sldMk cId="2097008087" sldId="435"/>
            <ac:cxnSpMk id="41" creationId="{65148DAE-6601-8B4D-40E5-B2F839B1D055}"/>
          </ac:cxnSpMkLst>
        </pc:cxnChg>
        <pc:cxnChg chg="add mod">
          <ac:chgData name="Suwarin PATTANACHUANCHOM" userId="8ab8ebcc-0ad5-45e3-a49b-586db4a145d5" providerId="ADAL" clId="{BA7A354D-22EB-4744-A54D-B07012CCB783}" dt="2023-05-22T10:39:58.663" v="4062" actId="1038"/>
          <ac:cxnSpMkLst>
            <pc:docMk/>
            <pc:sldMk cId="2097008087" sldId="435"/>
            <ac:cxnSpMk id="42" creationId="{E260C74E-994B-6A5C-9E6F-BCDCDF011171}"/>
          </ac:cxnSpMkLst>
        </pc:cxnChg>
        <pc:cxnChg chg="mod">
          <ac:chgData name="Suwarin PATTANACHUANCHOM" userId="8ab8ebcc-0ad5-45e3-a49b-586db4a145d5" providerId="ADAL" clId="{BA7A354D-22EB-4744-A54D-B07012CCB783}" dt="2023-05-22T10:39:58.663" v="4062" actId="1038"/>
          <ac:cxnSpMkLst>
            <pc:docMk/>
            <pc:sldMk cId="2097008087" sldId="435"/>
            <ac:cxnSpMk id="43" creationId="{0536F737-4E59-CC47-F826-86C0248BEADA}"/>
          </ac:cxnSpMkLst>
        </pc:cxnChg>
        <pc:cxnChg chg="add mod">
          <ac:chgData name="Suwarin PATTANACHUANCHOM" userId="8ab8ebcc-0ad5-45e3-a49b-586db4a145d5" providerId="ADAL" clId="{BA7A354D-22EB-4744-A54D-B07012CCB783}" dt="2023-05-22T10:39:58.663" v="4062" actId="1038"/>
          <ac:cxnSpMkLst>
            <pc:docMk/>
            <pc:sldMk cId="2097008087" sldId="435"/>
            <ac:cxnSpMk id="47" creationId="{7862769B-39E0-09B1-8917-9E319452E5CC}"/>
          </ac:cxnSpMkLst>
        </pc:cxnChg>
        <pc:cxnChg chg="mod">
          <ac:chgData name="Suwarin PATTANACHUANCHOM" userId="8ab8ebcc-0ad5-45e3-a49b-586db4a145d5" providerId="ADAL" clId="{BA7A354D-22EB-4744-A54D-B07012CCB783}" dt="2023-05-22T10:39:58.663" v="4062" actId="1038"/>
          <ac:cxnSpMkLst>
            <pc:docMk/>
            <pc:sldMk cId="2097008087" sldId="435"/>
            <ac:cxnSpMk id="709" creationId="{5F4E1309-A1C8-E564-718C-6E52DE4E2788}"/>
          </ac:cxnSpMkLst>
        </pc:cxnChg>
        <pc:cxnChg chg="mod">
          <ac:chgData name="Suwarin PATTANACHUANCHOM" userId="8ab8ebcc-0ad5-45e3-a49b-586db4a145d5" providerId="ADAL" clId="{BA7A354D-22EB-4744-A54D-B07012CCB783}" dt="2023-05-22T10:39:58.663" v="4062" actId="1038"/>
          <ac:cxnSpMkLst>
            <pc:docMk/>
            <pc:sldMk cId="2097008087" sldId="435"/>
            <ac:cxnSpMk id="711" creationId="{87772E00-FC29-EBF3-9B4E-A68A3CB84F32}"/>
          </ac:cxnSpMkLst>
        </pc:cxnChg>
      </pc:sldChg>
      <pc:sldChg chg="addSp delSp modSp mod modNotesTx">
        <pc:chgData name="Suwarin PATTANACHUANCHOM" userId="8ab8ebcc-0ad5-45e3-a49b-586db4a145d5" providerId="ADAL" clId="{BA7A354D-22EB-4744-A54D-B07012CCB783}" dt="2023-05-22T16:01:34.426" v="5946" actId="20577"/>
        <pc:sldMkLst>
          <pc:docMk/>
          <pc:sldMk cId="1780935607" sldId="436"/>
        </pc:sldMkLst>
        <pc:spChg chg="add mod">
          <ac:chgData name="Suwarin PATTANACHUANCHOM" userId="8ab8ebcc-0ad5-45e3-a49b-586db4a145d5" providerId="ADAL" clId="{BA7A354D-22EB-4744-A54D-B07012CCB783}" dt="2023-05-22T11:06:05.458" v="4308" actId="20577"/>
          <ac:spMkLst>
            <pc:docMk/>
            <pc:sldMk cId="1780935607" sldId="436"/>
            <ac:spMk id="2" creationId="{37820EBC-CF3F-5341-C4E0-DD041DE740F7}"/>
          </ac:spMkLst>
        </pc:spChg>
        <pc:spChg chg="mod">
          <ac:chgData name="Suwarin PATTANACHUANCHOM" userId="8ab8ebcc-0ad5-45e3-a49b-586db4a145d5" providerId="ADAL" clId="{BA7A354D-22EB-4744-A54D-B07012CCB783}" dt="2023-05-22T15:01:18.833" v="5125" actId="1035"/>
          <ac:spMkLst>
            <pc:docMk/>
            <pc:sldMk cId="1780935607" sldId="436"/>
            <ac:spMk id="3" creationId="{877F208C-04EC-79BC-4D82-3F6CD39AABC6}"/>
          </ac:spMkLst>
        </pc:spChg>
        <pc:graphicFrameChg chg="modGraphic">
          <ac:chgData name="Suwarin PATTANACHUANCHOM" userId="8ab8ebcc-0ad5-45e3-a49b-586db4a145d5" providerId="ADAL" clId="{BA7A354D-22EB-4744-A54D-B07012CCB783}" dt="2023-05-22T12:38:08.158" v="4551" actId="20577"/>
          <ac:graphicFrameMkLst>
            <pc:docMk/>
            <pc:sldMk cId="1780935607" sldId="436"/>
            <ac:graphicFrameMk id="4" creationId="{BA233B39-1E26-D510-66D3-2F169E25E6AB}"/>
          </ac:graphicFrameMkLst>
        </pc:graphicFrameChg>
        <pc:picChg chg="add mod">
          <ac:chgData name="Suwarin PATTANACHUANCHOM" userId="8ab8ebcc-0ad5-45e3-a49b-586db4a145d5" providerId="ADAL" clId="{BA7A354D-22EB-4744-A54D-B07012CCB783}" dt="2023-05-22T14:37:40.924" v="4852"/>
          <ac:picMkLst>
            <pc:docMk/>
            <pc:sldMk cId="1780935607" sldId="436"/>
            <ac:picMk id="7" creationId="{D22313E4-8892-E176-BDC0-F96BAA8D029A}"/>
          </ac:picMkLst>
        </pc:picChg>
        <pc:picChg chg="del">
          <ac:chgData name="Suwarin PATTANACHUANCHOM" userId="8ab8ebcc-0ad5-45e3-a49b-586db4a145d5" providerId="ADAL" clId="{BA7A354D-22EB-4744-A54D-B07012CCB783}" dt="2023-05-22T14:37:40.646" v="4851" actId="478"/>
          <ac:picMkLst>
            <pc:docMk/>
            <pc:sldMk cId="1780935607" sldId="436"/>
            <ac:picMk id="24" creationId="{C6FDEDBE-8505-193E-EA09-F7CBA43F9E18}"/>
          </ac:picMkLst>
        </pc:picChg>
      </pc:sldChg>
      <pc:sldChg chg="modSp add mod ord modNotesTx">
        <pc:chgData name="Suwarin PATTANACHUANCHOM" userId="8ab8ebcc-0ad5-45e3-a49b-586db4a145d5" providerId="ADAL" clId="{BA7A354D-22EB-4744-A54D-B07012CCB783}" dt="2023-05-22T15:40:04.744" v="5817"/>
        <pc:sldMkLst>
          <pc:docMk/>
          <pc:sldMk cId="1190162151" sldId="437"/>
        </pc:sldMkLst>
        <pc:spChg chg="mod">
          <ac:chgData name="Suwarin PATTANACHUANCHOM" userId="8ab8ebcc-0ad5-45e3-a49b-586db4a145d5" providerId="ADAL" clId="{BA7A354D-22EB-4744-A54D-B07012CCB783}" dt="2023-05-22T11:04:27.353" v="4277" actId="20577"/>
          <ac:spMkLst>
            <pc:docMk/>
            <pc:sldMk cId="1190162151" sldId="437"/>
            <ac:spMk id="4" creationId="{B8150D27-D03F-23B2-CB07-932FB125CC72}"/>
          </ac:spMkLst>
        </pc:spChg>
        <pc:spChg chg="mod">
          <ac:chgData name="Suwarin PATTANACHUANCHOM" userId="8ab8ebcc-0ad5-45e3-a49b-586db4a145d5" providerId="ADAL" clId="{BA7A354D-22EB-4744-A54D-B07012CCB783}" dt="2023-05-22T11:04:19.892" v="4276" actId="20577"/>
          <ac:spMkLst>
            <pc:docMk/>
            <pc:sldMk cId="1190162151" sldId="437"/>
            <ac:spMk id="579" creationId="{00000000-0000-0000-0000-000000000000}"/>
          </ac:spMkLst>
        </pc:spChg>
        <pc:spChg chg="mod">
          <ac:chgData name="Suwarin PATTANACHUANCHOM" userId="8ab8ebcc-0ad5-45e3-a49b-586db4a145d5" providerId="ADAL" clId="{BA7A354D-22EB-4744-A54D-B07012CCB783}" dt="2023-05-22T11:04:11.132" v="4262" actId="20577"/>
          <ac:spMkLst>
            <pc:docMk/>
            <pc:sldMk cId="1190162151" sldId="437"/>
            <ac:spMk id="580" creationId="{00000000-0000-0000-0000-000000000000}"/>
          </ac:spMkLst>
        </pc:spChg>
      </pc:sldChg>
      <pc:sldChg chg="addSp delSp modSp del mod delAnim modAnim modShow">
        <pc:chgData name="Suwarin PATTANACHUANCHOM" userId="8ab8ebcc-0ad5-45e3-a49b-586db4a145d5" providerId="ADAL" clId="{BA7A354D-22EB-4744-A54D-B07012CCB783}" dt="2023-05-22T11:55:01.825" v="4324" actId="2696"/>
        <pc:sldMkLst>
          <pc:docMk/>
          <pc:sldMk cId="1057256938" sldId="438"/>
        </pc:sldMkLst>
        <pc:picChg chg="add mod">
          <ac:chgData name="Suwarin PATTANACHUANCHOM" userId="8ab8ebcc-0ad5-45e3-a49b-586db4a145d5" providerId="ADAL" clId="{BA7A354D-22EB-4744-A54D-B07012CCB783}" dt="2023-05-22T11:51:42.706" v="4319"/>
          <ac:picMkLst>
            <pc:docMk/>
            <pc:sldMk cId="1057256938" sldId="438"/>
            <ac:picMk id="2" creationId="{5EEBB747-7618-642C-CF58-FCC454708E66}"/>
          </ac:picMkLst>
        </pc:picChg>
        <pc:picChg chg="del">
          <ac:chgData name="Suwarin PATTANACHUANCHOM" userId="8ab8ebcc-0ad5-45e3-a49b-586db4a145d5" providerId="ADAL" clId="{BA7A354D-22EB-4744-A54D-B07012CCB783}" dt="2023-05-22T11:50:30.647" v="4313" actId="478"/>
          <ac:picMkLst>
            <pc:docMk/>
            <pc:sldMk cId="1057256938" sldId="438"/>
            <ac:picMk id="5" creationId="{9AB23512-BB63-1289-FC6A-FD34B361804F}"/>
          </ac:picMkLst>
        </pc:picChg>
      </pc:sldChg>
      <pc:sldChg chg="addSp delSp modSp add mod ord delAnim modAnim modShow">
        <pc:chgData name="Suwarin PATTANACHUANCHOM" userId="8ab8ebcc-0ad5-45e3-a49b-586db4a145d5" providerId="ADAL" clId="{BA7A354D-22EB-4744-A54D-B07012CCB783}" dt="2023-05-22T13:18:49.727" v="4823"/>
        <pc:sldMkLst>
          <pc:docMk/>
          <pc:sldMk cId="3077724972" sldId="439"/>
        </pc:sldMkLst>
        <pc:picChg chg="add mod">
          <ac:chgData name="Suwarin PATTANACHUANCHOM" userId="8ab8ebcc-0ad5-45e3-a49b-586db4a145d5" providerId="ADAL" clId="{BA7A354D-22EB-4744-A54D-B07012CCB783}" dt="2023-05-22T12:00:27.660" v="4328"/>
          <ac:picMkLst>
            <pc:docMk/>
            <pc:sldMk cId="3077724972" sldId="439"/>
            <ac:picMk id="2" creationId="{FC35F250-F434-893F-7660-392681800102}"/>
          </ac:picMkLst>
        </pc:picChg>
        <pc:picChg chg="del">
          <ac:chgData name="Suwarin PATTANACHUANCHOM" userId="8ab8ebcc-0ad5-45e3-a49b-586db4a145d5" providerId="ADAL" clId="{BA7A354D-22EB-4744-A54D-B07012CCB783}" dt="2023-05-22T11:54:38.228" v="4322" actId="478"/>
          <ac:picMkLst>
            <pc:docMk/>
            <pc:sldMk cId="3077724972" sldId="439"/>
            <ac:picMk id="5" creationId="{9AB23512-BB63-1289-FC6A-FD34B361804F}"/>
          </ac:picMkLst>
        </pc:picChg>
      </pc:sldChg>
      <pc:sldChg chg="add mod ord modShow">
        <pc:chgData name="Suwarin PATTANACHUANCHOM" userId="8ab8ebcc-0ad5-45e3-a49b-586db4a145d5" providerId="ADAL" clId="{BA7A354D-22EB-4744-A54D-B07012CCB783}" dt="2023-05-22T12:00:44.069" v="4330"/>
        <pc:sldMkLst>
          <pc:docMk/>
          <pc:sldMk cId="2547760264" sldId="440"/>
        </pc:sldMkLst>
      </pc:sldChg>
      <pc:sldChg chg="addSp delSp modSp add mod modClrScheme addAnim delAnim modAnim chgLayout">
        <pc:chgData name="Suwarin PATTANACHUANCHOM" userId="8ab8ebcc-0ad5-45e3-a49b-586db4a145d5" providerId="ADAL" clId="{BA7A354D-22EB-4744-A54D-B07012CCB783}" dt="2023-05-22T16:30:13.736" v="6032" actId="20577"/>
        <pc:sldMkLst>
          <pc:docMk/>
          <pc:sldMk cId="3652030792" sldId="441"/>
        </pc:sldMkLst>
        <pc:spChg chg="mod">
          <ac:chgData name="Suwarin PATTANACHUANCHOM" userId="8ab8ebcc-0ad5-45e3-a49b-586db4a145d5" providerId="ADAL" clId="{BA7A354D-22EB-4744-A54D-B07012CCB783}" dt="2023-05-22T16:30:13.736" v="6032" actId="20577"/>
          <ac:spMkLst>
            <pc:docMk/>
            <pc:sldMk cId="3652030792" sldId="441"/>
            <ac:spMk id="3" creationId="{3570249D-7B43-7612-96C4-DCEB299E0D25}"/>
          </ac:spMkLst>
        </pc:spChg>
        <pc:picChg chg="del">
          <ac:chgData name="Suwarin PATTANACHUANCHOM" userId="8ab8ebcc-0ad5-45e3-a49b-586db4a145d5" providerId="ADAL" clId="{BA7A354D-22EB-4744-A54D-B07012CCB783}" dt="2023-05-22T13:18:33.613" v="4819" actId="478"/>
          <ac:picMkLst>
            <pc:docMk/>
            <pc:sldMk cId="3652030792" sldId="441"/>
            <ac:picMk id="2" creationId="{FC35F250-F434-893F-7660-392681800102}"/>
          </ac:picMkLst>
        </pc:picChg>
        <pc:picChg chg="add del mod">
          <ac:chgData name="Suwarin PATTANACHUANCHOM" userId="8ab8ebcc-0ad5-45e3-a49b-586db4a145d5" providerId="ADAL" clId="{BA7A354D-22EB-4744-A54D-B07012CCB783}" dt="2023-05-22T13:21:09.149" v="4833"/>
          <ac:picMkLst>
            <pc:docMk/>
            <pc:sldMk cId="3652030792" sldId="441"/>
            <ac:picMk id="4" creationId="{AF51C6C6-6288-56BF-6EED-AC181980882D}"/>
          </ac:picMkLst>
        </pc:picChg>
        <pc:picChg chg="del">
          <ac:chgData name="Suwarin PATTANACHUANCHOM" userId="8ab8ebcc-0ad5-45e3-a49b-586db4a145d5" providerId="ADAL" clId="{BA7A354D-22EB-4744-A54D-B07012CCB783}" dt="2023-05-22T14:38:05.880" v="4869" actId="478"/>
          <ac:picMkLst>
            <pc:docMk/>
            <pc:sldMk cId="3652030792" sldId="441"/>
            <ac:picMk id="5" creationId="{33A68602-B556-8F62-D102-7E02866FD3A2}"/>
          </ac:picMkLst>
        </pc:picChg>
        <pc:picChg chg="add mod">
          <ac:chgData name="Suwarin PATTANACHUANCHOM" userId="8ab8ebcc-0ad5-45e3-a49b-586db4a145d5" providerId="ADAL" clId="{BA7A354D-22EB-4744-A54D-B07012CCB783}" dt="2023-05-22T14:38:06.125" v="4870"/>
          <ac:picMkLst>
            <pc:docMk/>
            <pc:sldMk cId="3652030792" sldId="441"/>
            <ac:picMk id="6" creationId="{D85C5434-6F1B-4E02-901C-EFE9495D0975}"/>
          </ac:picMkLst>
        </pc:picChg>
      </pc:sldChg>
      <pc:sldChg chg="modSp mod modClrScheme chgLayout">
        <pc:chgData name="Suwarin PATTANACHUANCHOM" userId="8ab8ebcc-0ad5-45e3-a49b-586db4a145d5" providerId="ADAL" clId="{BA7A354D-22EB-4744-A54D-B07012CCB783}" dt="2023-05-22T16:30:27.180" v="6038" actId="20577"/>
        <pc:sldMkLst>
          <pc:docMk/>
          <pc:sldMk cId="886251877" sldId="442"/>
        </pc:sldMkLst>
        <pc:spChg chg="mod">
          <ac:chgData name="Suwarin PATTANACHUANCHOM" userId="8ab8ebcc-0ad5-45e3-a49b-586db4a145d5" providerId="ADAL" clId="{BA7A354D-22EB-4744-A54D-B07012CCB783}" dt="2023-05-22T16:30:27.180" v="6038" actId="20577"/>
          <ac:spMkLst>
            <pc:docMk/>
            <pc:sldMk cId="886251877" sldId="442"/>
            <ac:spMk id="4" creationId="{B8150D27-D03F-23B2-CB07-932FB125CC72}"/>
          </ac:spMkLst>
        </pc:spChg>
        <pc:spChg chg="mod ord">
          <ac:chgData name="Suwarin PATTANACHUANCHOM" userId="8ab8ebcc-0ad5-45e3-a49b-586db4a145d5" providerId="ADAL" clId="{BA7A354D-22EB-4744-A54D-B07012CCB783}" dt="2023-05-22T14:59:20.871" v="5111" actId="700"/>
          <ac:spMkLst>
            <pc:docMk/>
            <pc:sldMk cId="886251877" sldId="442"/>
            <ac:spMk id="579" creationId="{00000000-0000-0000-0000-000000000000}"/>
          </ac:spMkLst>
        </pc:spChg>
        <pc:spChg chg="mod ord">
          <ac:chgData name="Suwarin PATTANACHUANCHOM" userId="8ab8ebcc-0ad5-45e3-a49b-586db4a145d5" providerId="ADAL" clId="{BA7A354D-22EB-4744-A54D-B07012CCB783}" dt="2023-05-22T14:59:20.871" v="5111" actId="700"/>
          <ac:spMkLst>
            <pc:docMk/>
            <pc:sldMk cId="886251877" sldId="442"/>
            <ac:spMk id="580" creationId="{00000000-0000-0000-0000-000000000000}"/>
          </ac:spMkLst>
        </pc:spChg>
      </pc:sldChg>
      <pc:sldMasterChg chg="delSldLayout">
        <pc:chgData name="Suwarin PATTANACHUANCHOM" userId="8ab8ebcc-0ad5-45e3-a49b-586db4a145d5" providerId="ADAL" clId="{BA7A354D-22EB-4744-A54D-B07012CCB783}" dt="2023-05-19T14:25:58.178" v="2202" actId="2696"/>
        <pc:sldMasterMkLst>
          <pc:docMk/>
          <pc:sldMasterMk cId="0" sldId="2147483703"/>
        </pc:sldMasterMkLst>
        <pc:sldLayoutChg chg="del">
          <pc:chgData name="Suwarin PATTANACHUANCHOM" userId="8ab8ebcc-0ad5-45e3-a49b-586db4a145d5" providerId="ADAL" clId="{BA7A354D-22EB-4744-A54D-B07012CCB783}" dt="2023-05-19T12:27:52.830" v="1415" actId="2696"/>
          <pc:sldLayoutMkLst>
            <pc:docMk/>
            <pc:sldMasterMk cId="0" sldId="2147483703"/>
            <pc:sldLayoutMk cId="0" sldId="2147483658"/>
          </pc:sldLayoutMkLst>
        </pc:sldLayoutChg>
        <pc:sldLayoutChg chg="del">
          <pc:chgData name="Suwarin PATTANACHUANCHOM" userId="8ab8ebcc-0ad5-45e3-a49b-586db4a145d5" providerId="ADAL" clId="{BA7A354D-22EB-4744-A54D-B07012CCB783}" dt="2023-05-19T14:25:58.178" v="2202" actId="2696"/>
          <pc:sldLayoutMkLst>
            <pc:docMk/>
            <pc:sldMasterMk cId="0" sldId="2147483703"/>
            <pc:sldLayoutMk cId="0" sldId="2147483660"/>
          </pc:sldLayoutMkLst>
        </pc:sldLayoutChg>
      </pc:sldMasterChg>
    </pc:docChg>
  </pc:docChgLst>
  <pc:docChgLst>
    <pc:chgData name="Till SANDKÜHLER" userId="S::till.sandkuhler@estaca.eu::6aa3dc54-8b48-4894-ad76-06d1a8e7572e" providerId="AD" clId="Web-{9E520970-826C-419C-9EAD-44F7695C74E0}"/>
    <pc:docChg chg="modSld">
      <pc:chgData name="Till SANDKÜHLER" userId="S::till.sandkuhler@estaca.eu::6aa3dc54-8b48-4894-ad76-06d1a8e7572e" providerId="AD" clId="Web-{9E520970-826C-419C-9EAD-44F7695C74E0}" dt="2023-04-04T11:54:11.773" v="4"/>
      <pc:docMkLst>
        <pc:docMk/>
      </pc:docMkLst>
      <pc:sldChg chg="mod modShow">
        <pc:chgData name="Till SANDKÜHLER" userId="S::till.sandkuhler@estaca.eu::6aa3dc54-8b48-4894-ad76-06d1a8e7572e" providerId="AD" clId="Web-{9E520970-826C-419C-9EAD-44F7695C74E0}" dt="2023-04-04T11:44:33.194" v="0"/>
        <pc:sldMkLst>
          <pc:docMk/>
          <pc:sldMk cId="0" sldId="259"/>
        </pc:sldMkLst>
      </pc:sldChg>
      <pc:sldChg chg="modTransition">
        <pc:chgData name="Till SANDKÜHLER" userId="S::till.sandkuhler@estaca.eu::6aa3dc54-8b48-4894-ad76-06d1a8e7572e" providerId="AD" clId="Web-{9E520970-826C-419C-9EAD-44F7695C74E0}" dt="2023-04-04T11:45:40.586" v="2"/>
        <pc:sldMkLst>
          <pc:docMk/>
          <pc:sldMk cId="0" sldId="267"/>
        </pc:sldMkLst>
      </pc:sldChg>
      <pc:sldChg chg="mod modShow">
        <pc:chgData name="Till SANDKÜHLER" userId="S::till.sandkuhler@estaca.eu::6aa3dc54-8b48-4894-ad76-06d1a8e7572e" providerId="AD" clId="Web-{9E520970-826C-419C-9EAD-44F7695C74E0}" dt="2023-04-04T11:54:11.773" v="4"/>
        <pc:sldMkLst>
          <pc:docMk/>
          <pc:sldMk cId="2966265778" sldId="346"/>
        </pc:sldMkLst>
      </pc:sldChg>
      <pc:sldChg chg="mod modShow">
        <pc:chgData name="Till SANDKÜHLER" userId="S::till.sandkuhler@estaca.eu::6aa3dc54-8b48-4894-ad76-06d1a8e7572e" providerId="AD" clId="Web-{9E520970-826C-419C-9EAD-44F7695C74E0}" dt="2023-04-04T11:53:59.835" v="3"/>
        <pc:sldMkLst>
          <pc:docMk/>
          <pc:sldMk cId="3316792911" sldId="347"/>
        </pc:sldMkLst>
      </pc:sldChg>
    </pc:docChg>
  </pc:docChgLst>
  <pc:docChgLst>
    <pc:chgData name="Till SANDKÜHLER" userId="S::till.sandkuhler@estaca.eu::6aa3dc54-8b48-4894-ad76-06d1a8e7572e" providerId="AD" clId="Web-{32CB846B-7E1B-4BD6-854B-468E9A2533F4}"/>
    <pc:docChg chg="addSld delSld modSld sldOrd">
      <pc:chgData name="Till SANDKÜHLER" userId="S::till.sandkuhler@estaca.eu::6aa3dc54-8b48-4894-ad76-06d1a8e7572e" providerId="AD" clId="Web-{32CB846B-7E1B-4BD6-854B-468E9A2533F4}" dt="2023-04-03T08:41:26.447" v="1236"/>
      <pc:docMkLst>
        <pc:docMk/>
      </pc:docMkLst>
      <pc:sldChg chg="addSp delSp modSp ord addAnim delAnim modNotes">
        <pc:chgData name="Till SANDKÜHLER" userId="S::till.sandkuhler@estaca.eu::6aa3dc54-8b48-4894-ad76-06d1a8e7572e" providerId="AD" clId="Web-{32CB846B-7E1B-4BD6-854B-468E9A2533F4}" dt="2023-04-03T08:40:27.445" v="733" actId="20577"/>
        <pc:sldMkLst>
          <pc:docMk/>
          <pc:sldMk cId="387700475" sldId="338"/>
        </pc:sldMkLst>
        <pc:spChg chg="add mod">
          <ac:chgData name="Till SANDKÜHLER" userId="S::till.sandkuhler@estaca.eu::6aa3dc54-8b48-4894-ad76-06d1a8e7572e" providerId="AD" clId="Web-{32CB846B-7E1B-4BD6-854B-468E9A2533F4}" dt="2023-04-03T08:40:27.445" v="733" actId="20577"/>
          <ac:spMkLst>
            <pc:docMk/>
            <pc:sldMk cId="387700475" sldId="338"/>
            <ac:spMk id="3" creationId="{4270A9B6-AFD9-245D-AB12-7EA4347EBDDF}"/>
          </ac:spMkLst>
        </pc:spChg>
        <pc:spChg chg="add del mod">
          <ac:chgData name="Till SANDKÜHLER" userId="S::till.sandkuhler@estaca.eu::6aa3dc54-8b48-4894-ad76-06d1a8e7572e" providerId="AD" clId="Web-{32CB846B-7E1B-4BD6-854B-468E9A2533F4}" dt="2023-04-03T08:14:53.406" v="8"/>
          <ac:spMkLst>
            <pc:docMk/>
            <pc:sldMk cId="387700475" sldId="338"/>
            <ac:spMk id="5" creationId="{757A7CF3-9740-3361-B37A-4B62413C01C8}"/>
          </ac:spMkLst>
        </pc:spChg>
        <pc:spChg chg="del">
          <ac:chgData name="Till SANDKÜHLER" userId="S::till.sandkuhler@estaca.eu::6aa3dc54-8b48-4894-ad76-06d1a8e7572e" providerId="AD" clId="Web-{32CB846B-7E1B-4BD6-854B-468E9A2533F4}" dt="2023-04-03T08:14:44.656" v="6"/>
          <ac:spMkLst>
            <pc:docMk/>
            <pc:sldMk cId="387700475" sldId="338"/>
            <ac:spMk id="872" creationId="{00000000-0000-0000-0000-000000000000}"/>
          </ac:spMkLst>
        </pc:spChg>
        <pc:graphicFrameChg chg="mod">
          <ac:chgData name="Till SANDKÜHLER" userId="S::till.sandkuhler@estaca.eu::6aa3dc54-8b48-4894-ad76-06d1a8e7572e" providerId="AD" clId="Web-{32CB846B-7E1B-4BD6-854B-468E9A2533F4}" dt="2023-04-03T08:15:08.829" v="11" actId="14100"/>
          <ac:graphicFrameMkLst>
            <pc:docMk/>
            <pc:sldMk cId="387700475" sldId="338"/>
            <ac:graphicFrameMk id="7" creationId="{842450B9-4369-93E7-C8DA-53A11BC7060B}"/>
          </ac:graphicFrameMkLst>
        </pc:graphicFrameChg>
      </pc:sldChg>
      <pc:sldChg chg="modSp">
        <pc:chgData name="Till SANDKÜHLER" userId="S::till.sandkuhler@estaca.eu::6aa3dc54-8b48-4894-ad76-06d1a8e7572e" providerId="AD" clId="Web-{32CB846B-7E1B-4BD6-854B-468E9A2533F4}" dt="2023-04-03T08:40:27.601" v="734" actId="20577"/>
        <pc:sldMkLst>
          <pc:docMk/>
          <pc:sldMk cId="1880573087" sldId="350"/>
        </pc:sldMkLst>
        <pc:spChg chg="mod">
          <ac:chgData name="Till SANDKÜHLER" userId="S::till.sandkuhler@estaca.eu::6aa3dc54-8b48-4894-ad76-06d1a8e7572e" providerId="AD" clId="Web-{32CB846B-7E1B-4BD6-854B-468E9A2533F4}" dt="2023-04-03T08:40:27.601" v="734" actId="20577"/>
          <ac:spMkLst>
            <pc:docMk/>
            <pc:sldMk cId="1880573087" sldId="350"/>
            <ac:spMk id="2" creationId="{53D776D1-04CF-C0E5-BC0A-0BE786B9E294}"/>
          </ac:spMkLst>
        </pc:spChg>
      </pc:sldChg>
      <pc:sldChg chg="addSp delSp modSp addAnim delAnim modNotes">
        <pc:chgData name="Till SANDKÜHLER" userId="S::till.sandkuhler@estaca.eu::6aa3dc54-8b48-4894-ad76-06d1a8e7572e" providerId="AD" clId="Web-{32CB846B-7E1B-4BD6-854B-468E9A2533F4}" dt="2023-04-03T08:41:26.228" v="1235"/>
        <pc:sldMkLst>
          <pc:docMk/>
          <pc:sldMk cId="511645483" sldId="351"/>
        </pc:sldMkLst>
        <pc:spChg chg="add mod">
          <ac:chgData name="Till SANDKÜHLER" userId="S::till.sandkuhler@estaca.eu::6aa3dc54-8b48-4894-ad76-06d1a8e7572e" providerId="AD" clId="Web-{32CB846B-7E1B-4BD6-854B-468E9A2533F4}" dt="2023-04-03T08:39:05.052" v="671"/>
          <ac:spMkLst>
            <pc:docMk/>
            <pc:sldMk cId="511645483" sldId="351"/>
            <ac:spMk id="4" creationId="{DA954F70-19D4-0591-9FB1-B8813587ED2E}"/>
          </ac:spMkLst>
        </pc:spChg>
        <pc:spChg chg="add mod">
          <ac:chgData name="Till SANDKÜHLER" userId="S::till.sandkuhler@estaca.eu::6aa3dc54-8b48-4894-ad76-06d1a8e7572e" providerId="AD" clId="Web-{32CB846B-7E1B-4BD6-854B-468E9A2533F4}" dt="2023-04-03T08:39:18.115" v="678" actId="20577"/>
          <ac:spMkLst>
            <pc:docMk/>
            <pc:sldMk cId="511645483" sldId="351"/>
            <ac:spMk id="6" creationId="{AD47A446-9F22-4982-5598-C60374C0D695}"/>
          </ac:spMkLst>
        </pc:spChg>
        <pc:spChg chg="del">
          <ac:chgData name="Till SANDKÜHLER" userId="S::till.sandkuhler@estaca.eu::6aa3dc54-8b48-4894-ad76-06d1a8e7572e" providerId="AD" clId="Web-{32CB846B-7E1B-4BD6-854B-468E9A2533F4}" dt="2023-04-03T08:39:05.052" v="671"/>
          <ac:spMkLst>
            <pc:docMk/>
            <pc:sldMk cId="511645483" sldId="351"/>
            <ac:spMk id="872" creationId="{00000000-0000-0000-0000-000000000000}"/>
          </ac:spMkLst>
        </pc:spChg>
        <pc:graphicFrameChg chg="mod">
          <ac:chgData name="Till SANDKÜHLER" userId="S::till.sandkuhler@estaca.eu::6aa3dc54-8b48-4894-ad76-06d1a8e7572e" providerId="AD" clId="Web-{32CB846B-7E1B-4BD6-854B-468E9A2533F4}" dt="2023-04-03T08:39:14.568" v="675" actId="1076"/>
          <ac:graphicFrameMkLst>
            <pc:docMk/>
            <pc:sldMk cId="511645483" sldId="351"/>
            <ac:graphicFrameMk id="3" creationId="{3D92AB28-626A-4BC5-A9E2-A5531F9ED173}"/>
          </ac:graphicFrameMkLst>
        </pc:graphicFrameChg>
      </pc:sldChg>
      <pc:sldChg chg="modSp">
        <pc:chgData name="Till SANDKÜHLER" userId="S::till.sandkuhler@estaca.eu::6aa3dc54-8b48-4894-ad76-06d1a8e7572e" providerId="AD" clId="Web-{32CB846B-7E1B-4BD6-854B-468E9A2533F4}" dt="2023-04-03T08:40:27.805" v="735" actId="20577"/>
        <pc:sldMkLst>
          <pc:docMk/>
          <pc:sldMk cId="2395957537" sldId="382"/>
        </pc:sldMkLst>
        <pc:spChg chg="mod">
          <ac:chgData name="Till SANDKÜHLER" userId="S::till.sandkuhler@estaca.eu::6aa3dc54-8b48-4894-ad76-06d1a8e7572e" providerId="AD" clId="Web-{32CB846B-7E1B-4BD6-854B-468E9A2533F4}" dt="2023-04-03T08:40:27.805" v="735" actId="20577"/>
          <ac:spMkLst>
            <pc:docMk/>
            <pc:sldMk cId="2395957537" sldId="382"/>
            <ac:spMk id="2" creationId="{53D776D1-04CF-C0E5-BC0A-0BE786B9E294}"/>
          </ac:spMkLst>
        </pc:spChg>
      </pc:sldChg>
      <pc:sldChg chg="modSp add replId">
        <pc:chgData name="Till SANDKÜHLER" userId="S::till.sandkuhler@estaca.eu::6aa3dc54-8b48-4894-ad76-06d1a8e7572e" providerId="AD" clId="Web-{32CB846B-7E1B-4BD6-854B-468E9A2533F4}" dt="2023-04-03T08:40:27.930" v="736" actId="20577"/>
        <pc:sldMkLst>
          <pc:docMk/>
          <pc:sldMk cId="229220938" sldId="383"/>
        </pc:sldMkLst>
        <pc:spChg chg="mod">
          <ac:chgData name="Till SANDKÜHLER" userId="S::till.sandkuhler@estaca.eu::6aa3dc54-8b48-4894-ad76-06d1a8e7572e" providerId="AD" clId="Web-{32CB846B-7E1B-4BD6-854B-468E9A2533F4}" dt="2023-04-03T08:40:27.930" v="736" actId="20577"/>
          <ac:spMkLst>
            <pc:docMk/>
            <pc:sldMk cId="229220938" sldId="383"/>
            <ac:spMk id="2" creationId="{53D776D1-04CF-C0E5-BC0A-0BE786B9E294}"/>
          </ac:spMkLst>
        </pc:spChg>
      </pc:sldChg>
      <pc:sldChg chg="new del">
        <pc:chgData name="Till SANDKÜHLER" userId="S::till.sandkuhler@estaca.eu::6aa3dc54-8b48-4894-ad76-06d1a8e7572e" providerId="AD" clId="Web-{32CB846B-7E1B-4BD6-854B-468E9A2533F4}" dt="2023-04-03T08:12:49.044" v="1"/>
        <pc:sldMkLst>
          <pc:docMk/>
          <pc:sldMk cId="2580120040" sldId="383"/>
        </pc:sldMkLst>
      </pc:sldChg>
      <pc:sldChg chg="add replId">
        <pc:chgData name="Till SANDKÜHLER" userId="S::till.sandkuhler@estaca.eu::6aa3dc54-8b48-4894-ad76-06d1a8e7572e" providerId="AD" clId="Web-{32CB846B-7E1B-4BD6-854B-468E9A2533F4}" dt="2023-04-03T08:41:26.447" v="1236"/>
        <pc:sldMkLst>
          <pc:docMk/>
          <pc:sldMk cId="548395282" sldId="384"/>
        </pc:sldMkLst>
      </pc:sldChg>
    </pc:docChg>
  </pc:docChgLst>
  <pc:docChgLst>
    <pc:chgData name="Suwarin PATTANACHUANCHOM" userId="S::suwarin.pattanachuanchom@estaca.eu::8ab8ebcc-0ad5-45e3-a49b-586db4a145d5" providerId="AD" clId="Web-{317CF7E4-3EA0-46D5-B45F-AB9797067B73}"/>
    <pc:docChg chg="delSld">
      <pc:chgData name="Suwarin PATTANACHUANCHOM" userId="S::suwarin.pattanachuanchom@estaca.eu::8ab8ebcc-0ad5-45e3-a49b-586db4a145d5" providerId="AD" clId="Web-{317CF7E4-3EA0-46D5-B45F-AB9797067B73}" dt="2023-04-04T14:06:50.474" v="0"/>
      <pc:docMkLst>
        <pc:docMk/>
      </pc:docMkLst>
      <pc:sldChg chg="del">
        <pc:chgData name="Suwarin PATTANACHUANCHOM" userId="S::suwarin.pattanachuanchom@estaca.eu::8ab8ebcc-0ad5-45e3-a49b-586db4a145d5" providerId="AD" clId="Web-{317CF7E4-3EA0-46D5-B45F-AB9797067B73}" dt="2023-04-04T14:06:50.474" v="0"/>
        <pc:sldMkLst>
          <pc:docMk/>
          <pc:sldMk cId="3316792911" sldId="347"/>
        </pc:sldMkLst>
      </pc:sldChg>
    </pc:docChg>
  </pc:docChgLst>
  <pc:docChgLst>
    <pc:chgData name="Till SANDKÜHLER" userId="S::till.sandkuhler@estaca.eu::6aa3dc54-8b48-4894-ad76-06d1a8e7572e" providerId="AD" clId="Web-{B9D2A25D-AADB-4E47-8712-3990D2EABF6D}"/>
    <pc:docChg chg="modSld">
      <pc:chgData name="Till SANDKÜHLER" userId="S::till.sandkuhler@estaca.eu::6aa3dc54-8b48-4894-ad76-06d1a8e7572e" providerId="AD" clId="Web-{B9D2A25D-AADB-4E47-8712-3990D2EABF6D}" dt="2023-05-23T16:21:24.200" v="10"/>
      <pc:docMkLst>
        <pc:docMk/>
      </pc:docMkLst>
      <pc:sldChg chg="modAnim">
        <pc:chgData name="Till SANDKÜHLER" userId="S::till.sandkuhler@estaca.eu::6aa3dc54-8b48-4894-ad76-06d1a8e7572e" providerId="AD" clId="Web-{B9D2A25D-AADB-4E47-8712-3990D2EABF6D}" dt="2023-05-23T16:21:24.200" v="10"/>
        <pc:sldMkLst>
          <pc:docMk/>
          <pc:sldMk cId="1780935607" sldId="436"/>
        </pc:sldMkLst>
      </pc:sldChg>
    </pc:docChg>
  </pc:docChgLst>
  <pc:docChgLst>
    <pc:chgData name="Thomas NEIDLEIN" userId="01f95861-879b-44ee-97e1-42cf69e5f8be" providerId="ADAL" clId="{F232881B-345A-4990-BA00-9E78E093AEDF}"/>
    <pc:docChg chg="undo custSel modSld">
      <pc:chgData name="Thomas NEIDLEIN" userId="01f95861-879b-44ee-97e1-42cf69e5f8be" providerId="ADAL" clId="{F232881B-345A-4990-BA00-9E78E093AEDF}" dt="2023-04-04T12:48:17.841" v="190" actId="20577"/>
      <pc:docMkLst>
        <pc:docMk/>
      </pc:docMkLst>
      <pc:sldChg chg="modSp mod">
        <pc:chgData name="Thomas NEIDLEIN" userId="01f95861-879b-44ee-97e1-42cf69e5f8be" providerId="ADAL" clId="{F232881B-345A-4990-BA00-9E78E093AEDF}" dt="2023-04-04T12:36:19.923" v="172" actId="20577"/>
        <pc:sldMkLst>
          <pc:docMk/>
          <pc:sldMk cId="2060257779" sldId="366"/>
        </pc:sldMkLst>
        <pc:spChg chg="mod">
          <ac:chgData name="Thomas NEIDLEIN" userId="01f95861-879b-44ee-97e1-42cf69e5f8be" providerId="ADAL" clId="{F232881B-345A-4990-BA00-9E78E093AEDF}" dt="2023-04-04T12:36:19.923" v="172" actId="20577"/>
          <ac:spMkLst>
            <pc:docMk/>
            <pc:sldMk cId="2060257779" sldId="366"/>
            <ac:spMk id="737" creationId="{00000000-0000-0000-0000-000000000000}"/>
          </ac:spMkLst>
        </pc:spChg>
      </pc:sldChg>
      <pc:sldChg chg="addSp delSp modSp mod">
        <pc:chgData name="Thomas NEIDLEIN" userId="01f95861-879b-44ee-97e1-42cf69e5f8be" providerId="ADAL" clId="{F232881B-345A-4990-BA00-9E78E093AEDF}" dt="2023-04-04T12:48:17.841" v="190" actId="20577"/>
        <pc:sldMkLst>
          <pc:docMk/>
          <pc:sldMk cId="2577203254" sldId="388"/>
        </pc:sldMkLst>
        <pc:spChg chg="add mod">
          <ac:chgData name="Thomas NEIDLEIN" userId="01f95861-879b-44ee-97e1-42cf69e5f8be" providerId="ADAL" clId="{F232881B-345A-4990-BA00-9E78E093AEDF}" dt="2023-04-04T12:25:37.442" v="3" actId="208"/>
          <ac:spMkLst>
            <pc:docMk/>
            <pc:sldMk cId="2577203254" sldId="388"/>
            <ac:spMk id="5" creationId="{27DAB2DD-31BB-74D8-C7F9-D2CE8BF313CD}"/>
          </ac:spMkLst>
        </pc:spChg>
        <pc:spChg chg="add mod">
          <ac:chgData name="Thomas NEIDLEIN" userId="01f95861-879b-44ee-97e1-42cf69e5f8be" providerId="ADAL" clId="{F232881B-345A-4990-BA00-9E78E093AEDF}" dt="2023-04-04T12:25:44.058" v="5" actId="1076"/>
          <ac:spMkLst>
            <pc:docMk/>
            <pc:sldMk cId="2577203254" sldId="388"/>
            <ac:spMk id="6" creationId="{64CE96E2-7529-8C33-1EE1-662832E45C5B}"/>
          </ac:spMkLst>
        </pc:spChg>
        <pc:spChg chg="add mod">
          <ac:chgData name="Thomas NEIDLEIN" userId="01f95861-879b-44ee-97e1-42cf69e5f8be" providerId="ADAL" clId="{F232881B-345A-4990-BA00-9E78E093AEDF}" dt="2023-04-04T12:26:17.424" v="11" actId="14100"/>
          <ac:spMkLst>
            <pc:docMk/>
            <pc:sldMk cId="2577203254" sldId="388"/>
            <ac:spMk id="7" creationId="{8478A479-2178-33C7-B3ED-06A6B3CC2DE8}"/>
          </ac:spMkLst>
        </pc:spChg>
        <pc:spChg chg="add mod">
          <ac:chgData name="Thomas NEIDLEIN" userId="01f95861-879b-44ee-97e1-42cf69e5f8be" providerId="ADAL" clId="{F232881B-345A-4990-BA00-9E78E093AEDF}" dt="2023-04-04T12:26:39.195" v="16" actId="14100"/>
          <ac:spMkLst>
            <pc:docMk/>
            <pc:sldMk cId="2577203254" sldId="388"/>
            <ac:spMk id="8" creationId="{445F7DC5-8F3D-87E3-923A-10F7E532C659}"/>
          </ac:spMkLst>
        </pc:spChg>
        <pc:spChg chg="add mod">
          <ac:chgData name="Thomas NEIDLEIN" userId="01f95861-879b-44ee-97e1-42cf69e5f8be" providerId="ADAL" clId="{F232881B-345A-4990-BA00-9E78E093AEDF}" dt="2023-04-04T12:27:04.831" v="21" actId="14100"/>
          <ac:spMkLst>
            <pc:docMk/>
            <pc:sldMk cId="2577203254" sldId="388"/>
            <ac:spMk id="9" creationId="{74079E50-14FC-DCE1-EDED-22F8EB6A24D9}"/>
          </ac:spMkLst>
        </pc:spChg>
        <pc:spChg chg="add del mod">
          <ac:chgData name="Thomas NEIDLEIN" userId="01f95861-879b-44ee-97e1-42cf69e5f8be" providerId="ADAL" clId="{F232881B-345A-4990-BA00-9E78E093AEDF}" dt="2023-04-04T12:34:23.136" v="159" actId="478"/>
          <ac:spMkLst>
            <pc:docMk/>
            <pc:sldMk cId="2577203254" sldId="388"/>
            <ac:spMk id="10" creationId="{93E60165-9CB0-CB0B-0647-DE2D480009AE}"/>
          </ac:spMkLst>
        </pc:spChg>
        <pc:spChg chg="add del mod">
          <ac:chgData name="Thomas NEIDLEIN" userId="01f95861-879b-44ee-97e1-42cf69e5f8be" providerId="ADAL" clId="{F232881B-345A-4990-BA00-9E78E093AEDF}" dt="2023-04-04T12:27:30.373" v="24" actId="478"/>
          <ac:spMkLst>
            <pc:docMk/>
            <pc:sldMk cId="2577203254" sldId="388"/>
            <ac:spMk id="10" creationId="{AB915BA9-3463-1498-140F-71F44DA17807}"/>
          </ac:spMkLst>
        </pc:spChg>
        <pc:spChg chg="add mod">
          <ac:chgData name="Thomas NEIDLEIN" userId="01f95861-879b-44ee-97e1-42cf69e5f8be" providerId="ADAL" clId="{F232881B-345A-4990-BA00-9E78E093AEDF}" dt="2023-04-04T12:32:26.061" v="148" actId="1076"/>
          <ac:spMkLst>
            <pc:docMk/>
            <pc:sldMk cId="2577203254" sldId="388"/>
            <ac:spMk id="11" creationId="{1F5E8D7F-C5AE-0745-428F-CB3321C88C1A}"/>
          </ac:spMkLst>
        </pc:spChg>
        <pc:spChg chg="add mod">
          <ac:chgData name="Thomas NEIDLEIN" userId="01f95861-879b-44ee-97e1-42cf69e5f8be" providerId="ADAL" clId="{F232881B-345A-4990-BA00-9E78E093AEDF}" dt="2023-04-04T12:32:02.677" v="131" actId="1037"/>
          <ac:spMkLst>
            <pc:docMk/>
            <pc:sldMk cId="2577203254" sldId="388"/>
            <ac:spMk id="12" creationId="{57B865A3-01B2-FC72-CD7E-0F783D8AFF84}"/>
          </ac:spMkLst>
        </pc:spChg>
        <pc:spChg chg="add mod">
          <ac:chgData name="Thomas NEIDLEIN" userId="01f95861-879b-44ee-97e1-42cf69e5f8be" providerId="ADAL" clId="{F232881B-345A-4990-BA00-9E78E093AEDF}" dt="2023-04-04T12:32:02.677" v="131" actId="1037"/>
          <ac:spMkLst>
            <pc:docMk/>
            <pc:sldMk cId="2577203254" sldId="388"/>
            <ac:spMk id="13" creationId="{85DEE571-CCDD-6659-BB85-DA044EBB1427}"/>
          </ac:spMkLst>
        </pc:spChg>
        <pc:spChg chg="add mod">
          <ac:chgData name="Thomas NEIDLEIN" userId="01f95861-879b-44ee-97e1-42cf69e5f8be" providerId="ADAL" clId="{F232881B-345A-4990-BA00-9E78E093AEDF}" dt="2023-04-04T12:34:33.461" v="170" actId="20577"/>
          <ac:spMkLst>
            <pc:docMk/>
            <pc:sldMk cId="2577203254" sldId="388"/>
            <ac:spMk id="14" creationId="{3ED3E5D7-3A22-F918-3E7B-E3F6BDE3740D}"/>
          </ac:spMkLst>
        </pc:spChg>
        <pc:spChg chg="add del mod">
          <ac:chgData name="Thomas NEIDLEIN" userId="01f95861-879b-44ee-97e1-42cf69e5f8be" providerId="ADAL" clId="{F232881B-345A-4990-BA00-9E78E093AEDF}" dt="2023-04-04T12:30:14.946" v="46" actId="478"/>
          <ac:spMkLst>
            <pc:docMk/>
            <pc:sldMk cId="2577203254" sldId="388"/>
            <ac:spMk id="14" creationId="{C71147B9-FB02-7356-E514-27481307E898}"/>
          </ac:spMkLst>
        </pc:spChg>
        <pc:spChg chg="add mod">
          <ac:chgData name="Thomas NEIDLEIN" userId="01f95861-879b-44ee-97e1-42cf69e5f8be" providerId="ADAL" clId="{F232881B-345A-4990-BA00-9E78E093AEDF}" dt="2023-04-04T12:30:52.674" v="80" actId="1076"/>
          <ac:spMkLst>
            <pc:docMk/>
            <pc:sldMk cId="2577203254" sldId="388"/>
            <ac:spMk id="15" creationId="{AE759A3F-4CF8-4C1C-1FB0-E7056BB33963}"/>
          </ac:spMkLst>
        </pc:spChg>
        <pc:spChg chg="add del mod">
          <ac:chgData name="Thomas NEIDLEIN" userId="01f95861-879b-44ee-97e1-42cf69e5f8be" providerId="ADAL" clId="{F232881B-345A-4990-BA00-9E78E093AEDF}" dt="2023-04-04T12:30:58.431" v="81" actId="478"/>
          <ac:spMkLst>
            <pc:docMk/>
            <pc:sldMk cId="2577203254" sldId="388"/>
            <ac:spMk id="16" creationId="{40BB0F60-A706-2297-1CDC-8B74AF5DC2E4}"/>
          </ac:spMkLst>
        </pc:spChg>
        <pc:spChg chg="add mod">
          <ac:chgData name="Thomas NEIDLEIN" userId="01f95861-879b-44ee-97e1-42cf69e5f8be" providerId="ADAL" clId="{F232881B-345A-4990-BA00-9E78E093AEDF}" dt="2023-04-04T12:48:17.841" v="190" actId="20577"/>
          <ac:spMkLst>
            <pc:docMk/>
            <pc:sldMk cId="2577203254" sldId="388"/>
            <ac:spMk id="16" creationId="{64BA2664-A619-ECCA-D0F0-54D775E5451A}"/>
          </ac:spMkLst>
        </pc:spChg>
        <pc:spChg chg="add mod">
          <ac:chgData name="Thomas NEIDLEIN" userId="01f95861-879b-44ee-97e1-42cf69e5f8be" providerId="ADAL" clId="{F232881B-345A-4990-BA00-9E78E093AEDF}" dt="2023-04-04T12:31:06.060" v="83" actId="1076"/>
          <ac:spMkLst>
            <pc:docMk/>
            <pc:sldMk cId="2577203254" sldId="388"/>
            <ac:spMk id="17" creationId="{948DE111-4505-AA8B-BADB-99D5FF5E4C4F}"/>
          </ac:spMkLst>
        </pc:spChg>
        <pc:spChg chg="add del mod">
          <ac:chgData name="Thomas NEIDLEIN" userId="01f95861-879b-44ee-97e1-42cf69e5f8be" providerId="ADAL" clId="{F232881B-345A-4990-BA00-9E78E093AEDF}" dt="2023-04-04T12:31:08.759" v="85" actId="478"/>
          <ac:spMkLst>
            <pc:docMk/>
            <pc:sldMk cId="2577203254" sldId="388"/>
            <ac:spMk id="18" creationId="{A1DCCF7F-3AE5-6876-083B-652090F19A3F}"/>
          </ac:spMkLst>
        </pc:spChg>
        <pc:spChg chg="add mod">
          <ac:chgData name="Thomas NEIDLEIN" userId="01f95861-879b-44ee-97e1-42cf69e5f8be" providerId="ADAL" clId="{F232881B-345A-4990-BA00-9E78E093AEDF}" dt="2023-04-04T12:31:28.318" v="104" actId="122"/>
          <ac:spMkLst>
            <pc:docMk/>
            <pc:sldMk cId="2577203254" sldId="388"/>
            <ac:spMk id="19" creationId="{DD13081A-0708-C3D9-E988-65D6DCA057C7}"/>
          </ac:spMkLst>
        </pc:spChg>
        <pc:spChg chg="add mod">
          <ac:chgData name="Thomas NEIDLEIN" userId="01f95861-879b-44ee-97e1-42cf69e5f8be" providerId="ADAL" clId="{F232881B-345A-4990-BA00-9E78E093AEDF}" dt="2023-04-04T12:32:15.620" v="144" actId="14100"/>
          <ac:spMkLst>
            <pc:docMk/>
            <pc:sldMk cId="2577203254" sldId="388"/>
            <ac:spMk id="20" creationId="{1DE316A9-A28F-750F-E5EA-A2F7B28FD85A}"/>
          </ac:spMkLst>
        </pc:spChg>
        <pc:spChg chg="add mod">
          <ac:chgData name="Thomas NEIDLEIN" userId="01f95861-879b-44ee-97e1-42cf69e5f8be" providerId="ADAL" clId="{F232881B-345A-4990-BA00-9E78E093AEDF}" dt="2023-04-04T12:34:18.204" v="157" actId="1076"/>
          <ac:spMkLst>
            <pc:docMk/>
            <pc:sldMk cId="2577203254" sldId="388"/>
            <ac:spMk id="21" creationId="{7DF50F6E-C7F2-562A-55DA-269D1A7CBD69}"/>
          </ac:spMkLst>
        </pc:spChg>
        <pc:picChg chg="mod">
          <ac:chgData name="Thomas NEIDLEIN" userId="01f95861-879b-44ee-97e1-42cf69e5f8be" providerId="ADAL" clId="{F232881B-345A-4990-BA00-9E78E093AEDF}" dt="2023-04-04T12:32:02.677" v="131" actId="1037"/>
          <ac:picMkLst>
            <pc:docMk/>
            <pc:sldMk cId="2577203254" sldId="388"/>
            <ac:picMk id="4" creationId="{99E2D5DD-F3D5-CA0F-570A-14120F1AD567}"/>
          </ac:picMkLst>
        </pc:picChg>
      </pc:sldChg>
    </pc:docChg>
  </pc:docChgLst>
  <pc:docChgLst>
    <pc:chgData name="Till SANDKÜHLER" userId="S::till.sandkuhler@estaca.eu::6aa3dc54-8b48-4894-ad76-06d1a8e7572e" providerId="AD" clId="Web-{77B3E766-AE20-4AEE-9CB3-9DA8ED771A83}"/>
    <pc:docChg chg="addSld modSld">
      <pc:chgData name="Till SANDKÜHLER" userId="S::till.sandkuhler@estaca.eu::6aa3dc54-8b48-4894-ad76-06d1a8e7572e" providerId="AD" clId="Web-{77B3E766-AE20-4AEE-9CB3-9DA8ED771A83}" dt="2023-05-19T11:36:32.376" v="11" actId="1076"/>
      <pc:docMkLst>
        <pc:docMk/>
      </pc:docMkLst>
      <pc:sldChg chg="addSp delSp modSp new">
        <pc:chgData name="Till SANDKÜHLER" userId="S::till.sandkuhler@estaca.eu::6aa3dc54-8b48-4894-ad76-06d1a8e7572e" providerId="AD" clId="Web-{77B3E766-AE20-4AEE-9CB3-9DA8ED771A83}" dt="2023-05-19T11:36:32.376" v="11" actId="1076"/>
        <pc:sldMkLst>
          <pc:docMk/>
          <pc:sldMk cId="1698744790" sldId="419"/>
        </pc:sldMkLst>
        <pc:spChg chg="del">
          <ac:chgData name="Till SANDKÜHLER" userId="S::till.sandkuhler@estaca.eu::6aa3dc54-8b48-4894-ad76-06d1a8e7572e" providerId="AD" clId="Web-{77B3E766-AE20-4AEE-9CB3-9DA8ED771A83}" dt="2023-05-19T11:36:19.172" v="6"/>
          <ac:spMkLst>
            <pc:docMk/>
            <pc:sldMk cId="1698744790" sldId="419"/>
            <ac:spMk id="2" creationId="{D2F99062-35D4-B41D-2E6E-8015EA6CF021}"/>
          </ac:spMkLst>
        </pc:spChg>
        <pc:spChg chg="del">
          <ac:chgData name="Till SANDKÜHLER" userId="S::till.sandkuhler@estaca.eu::6aa3dc54-8b48-4894-ad76-06d1a8e7572e" providerId="AD" clId="Web-{77B3E766-AE20-4AEE-9CB3-9DA8ED771A83}" dt="2023-05-19T11:36:25.594" v="8"/>
          <ac:spMkLst>
            <pc:docMk/>
            <pc:sldMk cId="1698744790" sldId="419"/>
            <ac:spMk id="3" creationId="{31B33C45-AE3A-7376-9CAE-7F77003F4950}"/>
          </ac:spMkLst>
        </pc:spChg>
        <pc:picChg chg="add mod">
          <ac:chgData name="Till SANDKÜHLER" userId="S::till.sandkuhler@estaca.eu::6aa3dc54-8b48-4894-ad76-06d1a8e7572e" providerId="AD" clId="Web-{77B3E766-AE20-4AEE-9CB3-9DA8ED771A83}" dt="2023-05-19T11:36:32.376" v="11" actId="1076"/>
          <ac:picMkLst>
            <pc:docMk/>
            <pc:sldMk cId="1698744790" sldId="419"/>
            <ac:picMk id="4" creationId="{6A0C7350-7D38-C726-7F52-FAF7B6B71A4B}"/>
          </ac:picMkLst>
        </pc:picChg>
      </pc:sldChg>
    </pc:docChg>
  </pc:docChgLst>
  <pc:docChgLst>
    <pc:chgData name="Thomas NEIDLEIN" userId="01f95861-879b-44ee-97e1-42cf69e5f8be" providerId="ADAL" clId="{0A71C93E-BF31-4D00-A33B-02E5623BB18E}"/>
    <pc:docChg chg="undo custSel addSld delSld modSld sldOrd">
      <pc:chgData name="Thomas NEIDLEIN" userId="01f95861-879b-44ee-97e1-42cf69e5f8be" providerId="ADAL" clId="{0A71C93E-BF31-4D00-A33B-02E5623BB18E}" dt="2023-05-22T16:31:07.006" v="9363" actId="1076"/>
      <pc:docMkLst>
        <pc:docMk/>
      </pc:docMkLst>
      <pc:sldChg chg="addSp modSp mod modAnim modNotesTx">
        <pc:chgData name="Thomas NEIDLEIN" userId="01f95861-879b-44ee-97e1-42cf69e5f8be" providerId="ADAL" clId="{0A71C93E-BF31-4D00-A33B-02E5623BB18E}" dt="2023-05-22T14:43:30.673" v="3282"/>
        <pc:sldMkLst>
          <pc:docMk/>
          <pc:sldMk cId="0" sldId="270"/>
        </pc:sldMkLst>
        <pc:picChg chg="mod">
          <ac:chgData name="Thomas NEIDLEIN" userId="01f95861-879b-44ee-97e1-42cf69e5f8be" providerId="ADAL" clId="{0A71C93E-BF31-4D00-A33B-02E5623BB18E}" dt="2023-05-22T12:05:19.506" v="3007" actId="1582"/>
          <ac:picMkLst>
            <pc:docMk/>
            <pc:sldMk cId="0" sldId="270"/>
            <ac:picMk id="2" creationId="{5CF7D30A-7A0A-0BB2-C678-E5CE24F7DDC3}"/>
          </ac:picMkLst>
        </pc:picChg>
        <pc:picChg chg="add mod">
          <ac:chgData name="Thomas NEIDLEIN" userId="01f95861-879b-44ee-97e1-42cf69e5f8be" providerId="ADAL" clId="{0A71C93E-BF31-4D00-A33B-02E5623BB18E}" dt="2023-05-22T13:55:36.037" v="3084" actId="1076"/>
          <ac:picMkLst>
            <pc:docMk/>
            <pc:sldMk cId="0" sldId="270"/>
            <ac:picMk id="5" creationId="{7281635E-8D4B-3320-DA2C-F9E62F12A7DE}"/>
          </ac:picMkLst>
        </pc:picChg>
      </pc:sldChg>
      <pc:sldChg chg="addSp delSp modSp mod ord modAnim modNotesTx">
        <pc:chgData name="Thomas NEIDLEIN" userId="01f95861-879b-44ee-97e1-42cf69e5f8be" providerId="ADAL" clId="{0A71C93E-BF31-4D00-A33B-02E5623BB18E}" dt="2023-05-22T15:57:05.731" v="9078" actId="20577"/>
        <pc:sldMkLst>
          <pc:docMk/>
          <pc:sldMk cId="0" sldId="285"/>
        </pc:sldMkLst>
        <pc:spChg chg="mod">
          <ac:chgData name="Thomas NEIDLEIN" userId="01f95861-879b-44ee-97e1-42cf69e5f8be" providerId="ADAL" clId="{0A71C93E-BF31-4D00-A33B-02E5623BB18E}" dt="2023-05-22T11:20:59.481" v="2453" actId="20577"/>
          <ac:spMkLst>
            <pc:docMk/>
            <pc:sldMk cId="0" sldId="285"/>
            <ac:spMk id="2" creationId="{590711AE-9D60-EC34-7539-3A4A8827BF08}"/>
          </ac:spMkLst>
        </pc:spChg>
        <pc:spChg chg="mod">
          <ac:chgData name="Thomas NEIDLEIN" userId="01f95861-879b-44ee-97e1-42cf69e5f8be" providerId="ADAL" clId="{0A71C93E-BF31-4D00-A33B-02E5623BB18E}" dt="2023-05-22T12:00:52.814" v="2946" actId="20577"/>
          <ac:spMkLst>
            <pc:docMk/>
            <pc:sldMk cId="0" sldId="285"/>
            <ac:spMk id="3" creationId="{5AB5D0F6-6BA9-9D10-DC39-D721D444FA34}"/>
          </ac:spMkLst>
        </pc:spChg>
        <pc:spChg chg="mod">
          <ac:chgData name="Thomas NEIDLEIN" userId="01f95861-879b-44ee-97e1-42cf69e5f8be" providerId="ADAL" clId="{0A71C93E-BF31-4D00-A33B-02E5623BB18E}" dt="2023-05-22T15:56:43.207" v="9066" actId="20577"/>
          <ac:spMkLst>
            <pc:docMk/>
            <pc:sldMk cId="0" sldId="285"/>
            <ac:spMk id="4" creationId="{F7806028-0A1A-F727-83A6-A8EBA99FC5A0}"/>
          </ac:spMkLst>
        </pc:spChg>
        <pc:spChg chg="add del mod">
          <ac:chgData name="Thomas NEIDLEIN" userId="01f95861-879b-44ee-97e1-42cf69e5f8be" providerId="ADAL" clId="{0A71C93E-BF31-4D00-A33B-02E5623BB18E}" dt="2023-05-22T10:51:34.564" v="2146"/>
          <ac:spMkLst>
            <pc:docMk/>
            <pc:sldMk cId="0" sldId="285"/>
            <ac:spMk id="5" creationId="{416DCBDA-0A87-2430-139A-F842A0067979}"/>
          </ac:spMkLst>
        </pc:spChg>
        <pc:spChg chg="add mod">
          <ac:chgData name="Thomas NEIDLEIN" userId="01f95861-879b-44ee-97e1-42cf69e5f8be" providerId="ADAL" clId="{0A71C93E-BF31-4D00-A33B-02E5623BB18E}" dt="2023-05-22T15:56:40.559" v="9064" actId="20577"/>
          <ac:spMkLst>
            <pc:docMk/>
            <pc:sldMk cId="0" sldId="285"/>
            <ac:spMk id="6" creationId="{C2F05B22-951C-2D8E-05B6-4F9B8CFA3412}"/>
          </ac:spMkLst>
        </pc:spChg>
        <pc:picChg chg="add mod">
          <ac:chgData name="Thomas NEIDLEIN" userId="01f95861-879b-44ee-97e1-42cf69e5f8be" providerId="ADAL" clId="{0A71C93E-BF31-4D00-A33B-02E5623BB18E}" dt="2023-05-22T12:50:57.205" v="3043" actId="1076"/>
          <ac:picMkLst>
            <pc:docMk/>
            <pc:sldMk cId="0" sldId="285"/>
            <ac:picMk id="8" creationId="{ED41006A-EB4A-7C6F-6A12-328CBD0C3F7A}"/>
          </ac:picMkLst>
        </pc:picChg>
        <pc:picChg chg="add mod">
          <ac:chgData name="Thomas NEIDLEIN" userId="01f95861-879b-44ee-97e1-42cf69e5f8be" providerId="ADAL" clId="{0A71C93E-BF31-4D00-A33B-02E5623BB18E}" dt="2023-05-22T13:56:22.507" v="3096"/>
          <ac:picMkLst>
            <pc:docMk/>
            <pc:sldMk cId="0" sldId="285"/>
            <ac:picMk id="11" creationId="{7C610B6A-4DCC-789F-8D8A-28DAE8991C0A}"/>
          </ac:picMkLst>
        </pc:picChg>
        <pc:cxnChg chg="add mod">
          <ac:chgData name="Thomas NEIDLEIN" userId="01f95861-879b-44ee-97e1-42cf69e5f8be" providerId="ADAL" clId="{0A71C93E-BF31-4D00-A33B-02E5623BB18E}" dt="2023-05-22T11:56:26.654" v="2890" actId="14100"/>
          <ac:cxnSpMkLst>
            <pc:docMk/>
            <pc:sldMk cId="0" sldId="285"/>
            <ac:cxnSpMk id="10" creationId="{558608DE-E096-42E1-DE6E-4551B8F9AFD4}"/>
          </ac:cxnSpMkLst>
        </pc:cxnChg>
        <pc:cxnChg chg="add mod">
          <ac:chgData name="Thomas NEIDLEIN" userId="01f95861-879b-44ee-97e1-42cf69e5f8be" providerId="ADAL" clId="{0A71C93E-BF31-4D00-A33B-02E5623BB18E}" dt="2023-05-22T11:56:48.501" v="2892" actId="208"/>
          <ac:cxnSpMkLst>
            <pc:docMk/>
            <pc:sldMk cId="0" sldId="285"/>
            <ac:cxnSpMk id="14" creationId="{45817ABB-64AD-1DF9-1EE5-508EEDC73F94}"/>
          </ac:cxnSpMkLst>
        </pc:cxnChg>
      </pc:sldChg>
      <pc:sldChg chg="addSp delSp modSp mod">
        <pc:chgData name="Thomas NEIDLEIN" userId="01f95861-879b-44ee-97e1-42cf69e5f8be" providerId="ADAL" clId="{0A71C93E-BF31-4D00-A33B-02E5623BB18E}" dt="2023-05-22T16:20:50.468" v="9134" actId="1076"/>
        <pc:sldMkLst>
          <pc:docMk/>
          <pc:sldMk cId="3845440235" sldId="344"/>
        </pc:sldMkLst>
        <pc:spChg chg="mod">
          <ac:chgData name="Thomas NEIDLEIN" userId="01f95861-879b-44ee-97e1-42cf69e5f8be" providerId="ADAL" clId="{0A71C93E-BF31-4D00-A33B-02E5623BB18E}" dt="2023-05-22T12:03:42.780" v="2998" actId="20577"/>
          <ac:spMkLst>
            <pc:docMk/>
            <pc:sldMk cId="3845440235" sldId="344"/>
            <ac:spMk id="4" creationId="{B8150D27-D03F-23B2-CB07-932FB125CC72}"/>
          </ac:spMkLst>
        </pc:spChg>
        <pc:spChg chg="mod">
          <ac:chgData name="Thomas NEIDLEIN" userId="01f95861-879b-44ee-97e1-42cf69e5f8be" providerId="ADAL" clId="{0A71C93E-BF31-4D00-A33B-02E5623BB18E}" dt="2023-05-22T16:20:50.468" v="9134" actId="1076"/>
          <ac:spMkLst>
            <pc:docMk/>
            <pc:sldMk cId="3845440235" sldId="344"/>
            <ac:spMk id="579" creationId="{00000000-0000-0000-0000-000000000000}"/>
          </ac:spMkLst>
        </pc:spChg>
        <pc:spChg chg="mod">
          <ac:chgData name="Thomas NEIDLEIN" userId="01f95861-879b-44ee-97e1-42cf69e5f8be" providerId="ADAL" clId="{0A71C93E-BF31-4D00-A33B-02E5623BB18E}" dt="2023-05-22T15:01:01.885" v="4756" actId="1076"/>
          <ac:spMkLst>
            <pc:docMk/>
            <pc:sldMk cId="3845440235" sldId="344"/>
            <ac:spMk id="580" creationId="{00000000-0000-0000-0000-000000000000}"/>
          </ac:spMkLst>
        </pc:spChg>
        <pc:picChg chg="add mod">
          <ac:chgData name="Thomas NEIDLEIN" userId="01f95861-879b-44ee-97e1-42cf69e5f8be" providerId="ADAL" clId="{0A71C93E-BF31-4D00-A33B-02E5623BB18E}" dt="2023-05-22T13:54:31.923" v="3080"/>
          <ac:picMkLst>
            <pc:docMk/>
            <pc:sldMk cId="3845440235" sldId="344"/>
            <ac:picMk id="2" creationId="{6055DF7F-324E-EB9B-96CA-771EAFFC15CA}"/>
          </ac:picMkLst>
        </pc:picChg>
        <pc:picChg chg="del mod modCrop">
          <ac:chgData name="Thomas NEIDLEIN" userId="01f95861-879b-44ee-97e1-42cf69e5f8be" providerId="ADAL" clId="{0A71C93E-BF31-4D00-A33B-02E5623BB18E}" dt="2023-05-22T13:54:31.274" v="3079" actId="478"/>
          <ac:picMkLst>
            <pc:docMk/>
            <pc:sldMk cId="3845440235" sldId="344"/>
            <ac:picMk id="3" creationId="{CD7268E4-96CA-AC3B-2FBE-7CDAEA978B93}"/>
          </ac:picMkLst>
        </pc:picChg>
      </pc:sldChg>
      <pc:sldChg chg="addSp modSp mod modNotesTx">
        <pc:chgData name="Thomas NEIDLEIN" userId="01f95861-879b-44ee-97e1-42cf69e5f8be" providerId="ADAL" clId="{0A71C93E-BF31-4D00-A33B-02E5623BB18E}" dt="2023-05-22T16:24:06.182" v="9356" actId="20577"/>
        <pc:sldMkLst>
          <pc:docMk/>
          <pc:sldMk cId="1521708914" sldId="345"/>
        </pc:sldMkLst>
        <pc:spChg chg="mod">
          <ac:chgData name="Thomas NEIDLEIN" userId="01f95861-879b-44ee-97e1-42cf69e5f8be" providerId="ADAL" clId="{0A71C93E-BF31-4D00-A33B-02E5623BB18E}" dt="2023-05-22T12:03:52.648" v="3000" actId="20577"/>
          <ac:spMkLst>
            <pc:docMk/>
            <pc:sldMk cId="1521708914" sldId="345"/>
            <ac:spMk id="3" creationId="{149986D8-1AC4-FCD1-540B-088FBCA7FB12}"/>
          </ac:spMkLst>
        </pc:spChg>
        <pc:picChg chg="add mod">
          <ac:chgData name="Thomas NEIDLEIN" userId="01f95861-879b-44ee-97e1-42cf69e5f8be" providerId="ADAL" clId="{0A71C93E-BF31-4D00-A33B-02E5623BB18E}" dt="2023-05-22T13:56:38.003" v="3103"/>
          <ac:picMkLst>
            <pc:docMk/>
            <pc:sldMk cId="1521708914" sldId="345"/>
            <ac:picMk id="2" creationId="{D9FF4EFB-9EDE-66C6-5EF6-9B0AC736950B}"/>
          </ac:picMkLst>
        </pc:picChg>
        <pc:picChg chg="mod">
          <ac:chgData name="Thomas NEIDLEIN" userId="01f95861-879b-44ee-97e1-42cf69e5f8be" providerId="ADAL" clId="{0A71C93E-BF31-4D00-A33B-02E5623BB18E}" dt="2023-05-22T12:50:12.368" v="3041" actId="1582"/>
          <ac:picMkLst>
            <pc:docMk/>
            <pc:sldMk cId="1521708914" sldId="345"/>
            <ac:picMk id="4" creationId="{69F2603E-5740-F251-83B0-3C0F662C5B87}"/>
          </ac:picMkLst>
        </pc:picChg>
      </pc:sldChg>
      <pc:sldChg chg="del">
        <pc:chgData name="Thomas NEIDLEIN" userId="01f95861-879b-44ee-97e1-42cf69e5f8be" providerId="ADAL" clId="{0A71C93E-BF31-4D00-A33B-02E5623BB18E}" dt="2023-05-22T10:21:02.501" v="1329" actId="47"/>
        <pc:sldMkLst>
          <pc:docMk/>
          <pc:sldMk cId="1004822269" sldId="349"/>
        </pc:sldMkLst>
      </pc:sldChg>
      <pc:sldChg chg="addSp delSp modSp mod ord modShow">
        <pc:chgData name="Thomas NEIDLEIN" userId="01f95861-879b-44ee-97e1-42cf69e5f8be" providerId="ADAL" clId="{0A71C93E-BF31-4D00-A33B-02E5623BB18E}" dt="2023-05-22T12:50:23.031" v="3042" actId="729"/>
        <pc:sldMkLst>
          <pc:docMk/>
          <pc:sldMk cId="2204241568" sldId="354"/>
        </pc:sldMkLst>
        <pc:spChg chg="add del mod">
          <ac:chgData name="Thomas NEIDLEIN" userId="01f95861-879b-44ee-97e1-42cf69e5f8be" providerId="ADAL" clId="{0A71C93E-BF31-4D00-A33B-02E5623BB18E}" dt="2023-05-22T10:57:39.408" v="2207" actId="478"/>
          <ac:spMkLst>
            <pc:docMk/>
            <pc:sldMk cId="2204241568" sldId="354"/>
            <ac:spMk id="4" creationId="{A4435002-CBEF-85E4-50E4-78E97E35B01B}"/>
          </ac:spMkLst>
        </pc:spChg>
        <pc:spChg chg="add mod">
          <ac:chgData name="Thomas NEIDLEIN" userId="01f95861-879b-44ee-97e1-42cf69e5f8be" providerId="ADAL" clId="{0A71C93E-BF31-4D00-A33B-02E5623BB18E}" dt="2023-05-22T11:02:17.325" v="2256" actId="20577"/>
          <ac:spMkLst>
            <pc:docMk/>
            <pc:sldMk cId="2204241568" sldId="354"/>
            <ac:spMk id="5" creationId="{F2B6268B-E8C3-331D-BE77-7CB67FE6F1CD}"/>
          </ac:spMkLst>
        </pc:spChg>
      </pc:sldChg>
      <pc:sldChg chg="del">
        <pc:chgData name="Thomas NEIDLEIN" userId="01f95861-879b-44ee-97e1-42cf69e5f8be" providerId="ADAL" clId="{0A71C93E-BF31-4D00-A33B-02E5623BB18E}" dt="2023-05-22T10:21:09.075" v="1331" actId="47"/>
        <pc:sldMkLst>
          <pc:docMk/>
          <pc:sldMk cId="3204624055" sldId="375"/>
        </pc:sldMkLst>
      </pc:sldChg>
      <pc:sldChg chg="addSp modSp mod modNotesTx">
        <pc:chgData name="Thomas NEIDLEIN" userId="01f95861-879b-44ee-97e1-42cf69e5f8be" providerId="ADAL" clId="{0A71C93E-BF31-4D00-A33B-02E5623BB18E}" dt="2023-05-22T15:35:17.038" v="9028" actId="27918"/>
        <pc:sldMkLst>
          <pc:docMk/>
          <pc:sldMk cId="1545110186" sldId="379"/>
        </pc:sldMkLst>
        <pc:spChg chg="mod">
          <ac:chgData name="Thomas NEIDLEIN" userId="01f95861-879b-44ee-97e1-42cf69e5f8be" providerId="ADAL" clId="{0A71C93E-BF31-4D00-A33B-02E5623BB18E}" dt="2023-05-22T12:03:23.373" v="2991" actId="20577"/>
          <ac:spMkLst>
            <pc:docMk/>
            <pc:sldMk cId="1545110186" sldId="379"/>
            <ac:spMk id="5" creationId="{ADEE6230-39F4-8BE4-F52F-38F7C89F7A09}"/>
          </ac:spMkLst>
        </pc:spChg>
        <pc:picChg chg="add mod">
          <ac:chgData name="Thomas NEIDLEIN" userId="01f95861-879b-44ee-97e1-42cf69e5f8be" providerId="ADAL" clId="{0A71C93E-BF31-4D00-A33B-02E5623BB18E}" dt="2023-05-22T13:56:32.580" v="3101"/>
          <ac:picMkLst>
            <pc:docMk/>
            <pc:sldMk cId="1545110186" sldId="379"/>
            <ac:picMk id="2" creationId="{5BDAFA56-B141-4992-F98D-1E743A7C780B}"/>
          </ac:picMkLst>
        </pc:picChg>
      </pc:sldChg>
      <pc:sldChg chg="modSp mod ord modShow">
        <pc:chgData name="Thomas NEIDLEIN" userId="01f95861-879b-44ee-97e1-42cf69e5f8be" providerId="ADAL" clId="{0A71C93E-BF31-4D00-A33B-02E5623BB18E}" dt="2023-05-22T12:50:23.031" v="3042" actId="729"/>
        <pc:sldMkLst>
          <pc:docMk/>
          <pc:sldMk cId="3202466970" sldId="402"/>
        </pc:sldMkLst>
        <pc:picChg chg="mod">
          <ac:chgData name="Thomas NEIDLEIN" userId="01f95861-879b-44ee-97e1-42cf69e5f8be" providerId="ADAL" clId="{0A71C93E-BF31-4D00-A33B-02E5623BB18E}" dt="2023-05-22T10:26:24.695" v="1335"/>
          <ac:picMkLst>
            <pc:docMk/>
            <pc:sldMk cId="3202466970" sldId="402"/>
            <ac:picMk id="6" creationId="{BD6F15C7-E2A2-BF1E-60E0-1972FF593E81}"/>
          </ac:picMkLst>
        </pc:picChg>
      </pc:sldChg>
      <pc:sldChg chg="addSp delSp modSp mod modNotesTx">
        <pc:chgData name="Thomas NEIDLEIN" userId="01f95861-879b-44ee-97e1-42cf69e5f8be" providerId="ADAL" clId="{0A71C93E-BF31-4D00-A33B-02E5623BB18E}" dt="2023-05-22T14:42:28.340" v="3171" actId="20577"/>
        <pc:sldMkLst>
          <pc:docMk/>
          <pc:sldMk cId="0" sldId="404"/>
        </pc:sldMkLst>
        <pc:spChg chg="mod">
          <ac:chgData name="Thomas NEIDLEIN" userId="01f95861-879b-44ee-97e1-42cf69e5f8be" providerId="ADAL" clId="{0A71C93E-BF31-4D00-A33B-02E5623BB18E}" dt="2023-05-22T12:04:19.295" v="3005" actId="1076"/>
          <ac:spMkLst>
            <pc:docMk/>
            <pc:sldMk cId="0" sldId="404"/>
            <ac:spMk id="482" creationId="{00000000-0000-0000-0000-000000000000}"/>
          </ac:spMkLst>
        </pc:spChg>
        <pc:spChg chg="mod">
          <ac:chgData name="Thomas NEIDLEIN" userId="01f95861-879b-44ee-97e1-42cf69e5f8be" providerId="ADAL" clId="{0A71C93E-BF31-4D00-A33B-02E5623BB18E}" dt="2023-05-22T11:59:43.740" v="2937" actId="20577"/>
          <ac:spMkLst>
            <pc:docMk/>
            <pc:sldMk cId="0" sldId="404"/>
            <ac:spMk id="483" creationId="{00000000-0000-0000-0000-000000000000}"/>
          </ac:spMkLst>
        </pc:spChg>
        <pc:picChg chg="add mod">
          <ac:chgData name="Thomas NEIDLEIN" userId="01f95861-879b-44ee-97e1-42cf69e5f8be" providerId="ADAL" clId="{0A71C93E-BF31-4D00-A33B-02E5623BB18E}" dt="2023-05-22T13:53:47.740" v="3068" actId="1076"/>
          <ac:picMkLst>
            <pc:docMk/>
            <pc:sldMk cId="0" sldId="404"/>
            <ac:picMk id="3" creationId="{D4D27AED-D4CC-287B-656B-85A47018AD38}"/>
          </ac:picMkLst>
        </pc:picChg>
        <pc:picChg chg="add del">
          <ac:chgData name="Thomas NEIDLEIN" userId="01f95861-879b-44ee-97e1-42cf69e5f8be" providerId="ADAL" clId="{0A71C93E-BF31-4D00-A33B-02E5623BB18E}" dt="2023-05-22T13:52:20.183" v="3048" actId="478"/>
          <ac:picMkLst>
            <pc:docMk/>
            <pc:sldMk cId="0" sldId="404"/>
            <ac:picMk id="6" creationId="{9CA56F29-E753-56AC-506C-96A3F1ABBB42}"/>
          </ac:picMkLst>
        </pc:picChg>
        <pc:picChg chg="add mod">
          <ac:chgData name="Thomas NEIDLEIN" userId="01f95861-879b-44ee-97e1-42cf69e5f8be" providerId="ADAL" clId="{0A71C93E-BF31-4D00-A33B-02E5623BB18E}" dt="2023-05-22T14:10:32.190" v="3123" actId="1076"/>
          <ac:picMkLst>
            <pc:docMk/>
            <pc:sldMk cId="0" sldId="404"/>
            <ac:picMk id="8" creationId="{64106D21-F9A2-8815-BADB-E27DB15C26B2}"/>
          </ac:picMkLst>
        </pc:picChg>
      </pc:sldChg>
      <pc:sldChg chg="del">
        <pc:chgData name="Thomas NEIDLEIN" userId="01f95861-879b-44ee-97e1-42cf69e5f8be" providerId="ADAL" clId="{0A71C93E-BF31-4D00-A33B-02E5623BB18E}" dt="2023-05-22T10:21:04.743" v="1330" actId="47"/>
        <pc:sldMkLst>
          <pc:docMk/>
          <pc:sldMk cId="2723355518" sldId="406"/>
        </pc:sldMkLst>
      </pc:sldChg>
      <pc:sldChg chg="addSp delSp modSp mod modNotesTx">
        <pc:chgData name="Thomas NEIDLEIN" userId="01f95861-879b-44ee-97e1-42cf69e5f8be" providerId="ADAL" clId="{0A71C93E-BF31-4D00-A33B-02E5623BB18E}" dt="2023-05-22T14:50:46.757" v="3949" actId="20577"/>
        <pc:sldMkLst>
          <pc:docMk/>
          <pc:sldMk cId="712734318" sldId="407"/>
        </pc:sldMkLst>
        <pc:spChg chg="mod">
          <ac:chgData name="Thomas NEIDLEIN" userId="01f95861-879b-44ee-97e1-42cf69e5f8be" providerId="ADAL" clId="{0A71C93E-BF31-4D00-A33B-02E5623BB18E}" dt="2023-05-22T11:05:09.269" v="2290" actId="1035"/>
          <ac:spMkLst>
            <pc:docMk/>
            <pc:sldMk cId="712734318" sldId="407"/>
            <ac:spMk id="2" creationId="{FF988A94-E82B-1E9A-C3E4-05AB6C017E1E}"/>
          </ac:spMkLst>
        </pc:spChg>
        <pc:spChg chg="mod">
          <ac:chgData name="Thomas NEIDLEIN" userId="01f95861-879b-44ee-97e1-42cf69e5f8be" providerId="ADAL" clId="{0A71C93E-BF31-4D00-A33B-02E5623BB18E}" dt="2023-05-22T12:00:17.131" v="2941" actId="20577"/>
          <ac:spMkLst>
            <pc:docMk/>
            <pc:sldMk cId="712734318" sldId="407"/>
            <ac:spMk id="3" creationId="{4F49CCF4-4B50-6486-B90D-6EDCD4FF88D6}"/>
          </ac:spMkLst>
        </pc:spChg>
        <pc:spChg chg="add mod">
          <ac:chgData name="Thomas NEIDLEIN" userId="01f95861-879b-44ee-97e1-42cf69e5f8be" providerId="ADAL" clId="{0A71C93E-BF31-4D00-A33B-02E5623BB18E}" dt="2023-05-22T09:13:30.597" v="553" actId="14100"/>
          <ac:spMkLst>
            <pc:docMk/>
            <pc:sldMk cId="712734318" sldId="407"/>
            <ac:spMk id="4" creationId="{1D368AF9-0F36-56B0-EDE8-81CEE4FD9125}"/>
          </ac:spMkLst>
        </pc:spChg>
        <pc:spChg chg="mod">
          <ac:chgData name="Thomas NEIDLEIN" userId="01f95861-879b-44ee-97e1-42cf69e5f8be" providerId="ADAL" clId="{0A71C93E-BF31-4D00-A33B-02E5623BB18E}" dt="2023-05-22T11:07:13.205" v="2352" actId="1035"/>
          <ac:spMkLst>
            <pc:docMk/>
            <pc:sldMk cId="712734318" sldId="407"/>
            <ac:spMk id="10" creationId="{19B2D865-4FF9-EAD0-48E1-EAAD3BDE2268}"/>
          </ac:spMkLst>
        </pc:spChg>
        <pc:spChg chg="mod">
          <ac:chgData name="Thomas NEIDLEIN" userId="01f95861-879b-44ee-97e1-42cf69e5f8be" providerId="ADAL" clId="{0A71C93E-BF31-4D00-A33B-02E5623BB18E}" dt="2023-05-22T11:07:13.205" v="2352" actId="1035"/>
          <ac:spMkLst>
            <pc:docMk/>
            <pc:sldMk cId="712734318" sldId="407"/>
            <ac:spMk id="22" creationId="{A709AA1A-9AB8-CF50-24FA-8A6B12F8A142}"/>
          </ac:spMkLst>
        </pc:spChg>
        <pc:spChg chg="mod">
          <ac:chgData name="Thomas NEIDLEIN" userId="01f95861-879b-44ee-97e1-42cf69e5f8be" providerId="ADAL" clId="{0A71C93E-BF31-4D00-A33B-02E5623BB18E}" dt="2023-05-22T11:07:13.205" v="2352" actId="1035"/>
          <ac:spMkLst>
            <pc:docMk/>
            <pc:sldMk cId="712734318" sldId="407"/>
            <ac:spMk id="23" creationId="{85A70C93-8177-C0DB-F9A4-18529E8FA953}"/>
          </ac:spMkLst>
        </pc:spChg>
        <pc:spChg chg="mod">
          <ac:chgData name="Thomas NEIDLEIN" userId="01f95861-879b-44ee-97e1-42cf69e5f8be" providerId="ADAL" clId="{0A71C93E-BF31-4D00-A33B-02E5623BB18E}" dt="2023-05-22T11:07:13.205" v="2352" actId="1035"/>
          <ac:spMkLst>
            <pc:docMk/>
            <pc:sldMk cId="712734318" sldId="407"/>
            <ac:spMk id="29" creationId="{A6B0A0CD-754B-C672-A1E4-4AC72D6803C1}"/>
          </ac:spMkLst>
        </pc:spChg>
        <pc:spChg chg="del">
          <ac:chgData name="Thomas NEIDLEIN" userId="01f95861-879b-44ee-97e1-42cf69e5f8be" providerId="ADAL" clId="{0A71C93E-BF31-4D00-A33B-02E5623BB18E}" dt="2023-05-22T11:03:45.340" v="2265" actId="478"/>
          <ac:spMkLst>
            <pc:docMk/>
            <pc:sldMk cId="712734318" sldId="407"/>
            <ac:spMk id="30" creationId="{C60FE69A-8E9A-DFAC-108F-15B12486DBD1}"/>
          </ac:spMkLst>
        </pc:spChg>
        <pc:spChg chg="mod">
          <ac:chgData name="Thomas NEIDLEIN" userId="01f95861-879b-44ee-97e1-42cf69e5f8be" providerId="ADAL" clId="{0A71C93E-BF31-4D00-A33B-02E5623BB18E}" dt="2023-05-22T11:05:27.956" v="2301" actId="1035"/>
          <ac:spMkLst>
            <pc:docMk/>
            <pc:sldMk cId="712734318" sldId="407"/>
            <ac:spMk id="31" creationId="{45EA9830-1E0C-ECD8-D697-1753330A326F}"/>
          </ac:spMkLst>
        </pc:spChg>
        <pc:picChg chg="mod">
          <ac:chgData name="Thomas NEIDLEIN" userId="01f95861-879b-44ee-97e1-42cf69e5f8be" providerId="ADAL" clId="{0A71C93E-BF31-4D00-A33B-02E5623BB18E}" dt="2023-05-22T12:06:36.626" v="3019" actId="1582"/>
          <ac:picMkLst>
            <pc:docMk/>
            <pc:sldMk cId="712734318" sldId="407"/>
            <ac:picMk id="5" creationId="{9903D619-4AA1-AB7C-F3D4-C086A8E7534B}"/>
          </ac:picMkLst>
        </pc:picChg>
        <pc:picChg chg="mod">
          <ac:chgData name="Thomas NEIDLEIN" userId="01f95861-879b-44ee-97e1-42cf69e5f8be" providerId="ADAL" clId="{0A71C93E-BF31-4D00-A33B-02E5623BB18E}" dt="2023-05-22T09:13:08.967" v="543" actId="1076"/>
          <ac:picMkLst>
            <pc:docMk/>
            <pc:sldMk cId="712734318" sldId="407"/>
            <ac:picMk id="6" creationId="{EAFF75E2-6E21-8B6E-60DB-FC713462728E}"/>
          </ac:picMkLst>
        </pc:picChg>
        <pc:picChg chg="add mod">
          <ac:chgData name="Thomas NEIDLEIN" userId="01f95861-879b-44ee-97e1-42cf69e5f8be" providerId="ADAL" clId="{0A71C93E-BF31-4D00-A33B-02E5623BB18E}" dt="2023-05-22T13:55:59.188" v="3089"/>
          <ac:picMkLst>
            <pc:docMk/>
            <pc:sldMk cId="712734318" sldId="407"/>
            <ac:picMk id="11" creationId="{395F9E39-62A9-7D72-6F8A-EB3FCAB8C1FC}"/>
          </ac:picMkLst>
        </pc:picChg>
        <pc:cxnChg chg="mod">
          <ac:chgData name="Thomas NEIDLEIN" userId="01f95861-879b-44ee-97e1-42cf69e5f8be" providerId="ADAL" clId="{0A71C93E-BF31-4D00-A33B-02E5623BB18E}" dt="2023-05-22T11:07:13.205" v="2352" actId="1035"/>
          <ac:cxnSpMkLst>
            <pc:docMk/>
            <pc:sldMk cId="712734318" sldId="407"/>
            <ac:cxnSpMk id="12" creationId="{F7710C82-86EF-0EDB-DCF7-5A66A2905CF5}"/>
          </ac:cxnSpMkLst>
        </pc:cxnChg>
        <pc:cxnChg chg="mod">
          <ac:chgData name="Thomas NEIDLEIN" userId="01f95861-879b-44ee-97e1-42cf69e5f8be" providerId="ADAL" clId="{0A71C93E-BF31-4D00-A33B-02E5623BB18E}" dt="2023-05-22T11:07:13.205" v="2352" actId="1035"/>
          <ac:cxnSpMkLst>
            <pc:docMk/>
            <pc:sldMk cId="712734318" sldId="407"/>
            <ac:cxnSpMk id="16" creationId="{93CEF660-2B6D-F466-692B-916BD12744D4}"/>
          </ac:cxnSpMkLst>
        </pc:cxnChg>
        <pc:cxnChg chg="mod">
          <ac:chgData name="Thomas NEIDLEIN" userId="01f95861-879b-44ee-97e1-42cf69e5f8be" providerId="ADAL" clId="{0A71C93E-BF31-4D00-A33B-02E5623BB18E}" dt="2023-05-22T11:07:13.205" v="2352" actId="1035"/>
          <ac:cxnSpMkLst>
            <pc:docMk/>
            <pc:sldMk cId="712734318" sldId="407"/>
            <ac:cxnSpMk id="24" creationId="{2E823F1C-C2B5-BD51-6920-9D8F3CB63B3F}"/>
          </ac:cxnSpMkLst>
        </pc:cxnChg>
      </pc:sldChg>
      <pc:sldChg chg="addSp modSp mod modNotesTx">
        <pc:chgData name="Thomas NEIDLEIN" userId="01f95861-879b-44ee-97e1-42cf69e5f8be" providerId="ADAL" clId="{0A71C93E-BF31-4D00-A33B-02E5623BB18E}" dt="2023-05-22T14:43:55.892" v="3292" actId="20577"/>
        <pc:sldMkLst>
          <pc:docMk/>
          <pc:sldMk cId="3393909467" sldId="409"/>
        </pc:sldMkLst>
        <pc:graphicFrameChg chg="mod modGraphic">
          <ac:chgData name="Thomas NEIDLEIN" userId="01f95861-879b-44ee-97e1-42cf69e5f8be" providerId="ADAL" clId="{0A71C93E-BF31-4D00-A33B-02E5623BB18E}" dt="2023-05-22T12:05:57.985" v="3012" actId="572"/>
          <ac:graphicFrameMkLst>
            <pc:docMk/>
            <pc:sldMk cId="3393909467" sldId="409"/>
            <ac:graphicFrameMk id="4" creationId="{5EE28678-CD76-1F82-79CD-1CE7EF45F5BD}"/>
          </ac:graphicFrameMkLst>
        </pc:graphicFrameChg>
        <pc:picChg chg="add mod">
          <ac:chgData name="Thomas NEIDLEIN" userId="01f95861-879b-44ee-97e1-42cf69e5f8be" providerId="ADAL" clId="{0A71C93E-BF31-4D00-A33B-02E5623BB18E}" dt="2023-05-22T13:55:40.428" v="3085"/>
          <ac:picMkLst>
            <pc:docMk/>
            <pc:sldMk cId="3393909467" sldId="409"/>
            <ac:picMk id="2" creationId="{B1803E17-7C04-E356-2AA1-50DD16B2057E}"/>
          </ac:picMkLst>
        </pc:picChg>
      </pc:sldChg>
      <pc:sldChg chg="addSp modSp mod">
        <pc:chgData name="Thomas NEIDLEIN" userId="01f95861-879b-44ee-97e1-42cf69e5f8be" providerId="ADAL" clId="{0A71C93E-BF31-4D00-A33B-02E5623BB18E}" dt="2023-05-22T13:56:42.077" v="3104"/>
        <pc:sldMkLst>
          <pc:docMk/>
          <pc:sldMk cId="2512427110" sldId="412"/>
        </pc:sldMkLst>
        <pc:spChg chg="mod">
          <ac:chgData name="Thomas NEIDLEIN" userId="01f95861-879b-44ee-97e1-42cf69e5f8be" providerId="ADAL" clId="{0A71C93E-BF31-4D00-A33B-02E5623BB18E}" dt="2023-05-22T12:03:56.520" v="3002" actId="20577"/>
          <ac:spMkLst>
            <pc:docMk/>
            <pc:sldMk cId="2512427110" sldId="412"/>
            <ac:spMk id="4" creationId="{B8150D27-D03F-23B2-CB07-932FB125CC72}"/>
          </ac:spMkLst>
        </pc:spChg>
        <pc:picChg chg="add mod">
          <ac:chgData name="Thomas NEIDLEIN" userId="01f95861-879b-44ee-97e1-42cf69e5f8be" providerId="ADAL" clId="{0A71C93E-BF31-4D00-A33B-02E5623BB18E}" dt="2023-05-22T13:56:42.077" v="3104"/>
          <ac:picMkLst>
            <pc:docMk/>
            <pc:sldMk cId="2512427110" sldId="412"/>
            <ac:picMk id="2" creationId="{6FDED328-AD9F-E3D6-FFEA-45E8053C98CE}"/>
          </ac:picMkLst>
        </pc:picChg>
      </pc:sldChg>
      <pc:sldChg chg="addSp delSp modSp mod modNotesTx">
        <pc:chgData name="Thomas NEIDLEIN" userId="01f95861-879b-44ee-97e1-42cf69e5f8be" providerId="ADAL" clId="{0A71C93E-BF31-4D00-A33B-02E5623BB18E}" dt="2023-05-22T16:31:07.006" v="9363" actId="1076"/>
        <pc:sldMkLst>
          <pc:docMk/>
          <pc:sldMk cId="2236152371" sldId="413"/>
        </pc:sldMkLst>
        <pc:spChg chg="mod">
          <ac:chgData name="Thomas NEIDLEIN" userId="01f95861-879b-44ee-97e1-42cf69e5f8be" providerId="ADAL" clId="{0A71C93E-BF31-4D00-A33B-02E5623BB18E}" dt="2023-05-22T12:01:22.013" v="2952" actId="20577"/>
          <ac:spMkLst>
            <pc:docMk/>
            <pc:sldMk cId="2236152371" sldId="413"/>
            <ac:spMk id="3" creationId="{6DC50831-3E1F-0910-20FF-A33A85A5CE4D}"/>
          </ac:spMkLst>
        </pc:spChg>
        <pc:graphicFrameChg chg="add mod modGraphic">
          <ac:chgData name="Thomas NEIDLEIN" userId="01f95861-879b-44ee-97e1-42cf69e5f8be" providerId="ADAL" clId="{0A71C93E-BF31-4D00-A33B-02E5623BB18E}" dt="2023-05-22T12:09:09.796" v="3035" actId="572"/>
          <ac:graphicFrameMkLst>
            <pc:docMk/>
            <pc:sldMk cId="2236152371" sldId="413"/>
            <ac:graphicFrameMk id="6" creationId="{403F0995-D905-DD24-E2BF-A33E9045F3AC}"/>
          </ac:graphicFrameMkLst>
        </pc:graphicFrameChg>
        <pc:picChg chg="add del mod">
          <ac:chgData name="Thomas NEIDLEIN" userId="01f95861-879b-44ee-97e1-42cf69e5f8be" providerId="ADAL" clId="{0A71C93E-BF31-4D00-A33B-02E5623BB18E}" dt="2023-05-22T10:31:53.314" v="1341" actId="478"/>
          <ac:picMkLst>
            <pc:docMk/>
            <pc:sldMk cId="2236152371" sldId="413"/>
            <ac:picMk id="4" creationId="{EBD91B69-213A-6D17-0A19-7FD09EDBB2E8}"/>
          </ac:picMkLst>
        </pc:picChg>
        <pc:picChg chg="add mod modCrop">
          <ac:chgData name="Thomas NEIDLEIN" userId="01f95861-879b-44ee-97e1-42cf69e5f8be" providerId="ADAL" clId="{0A71C93E-BF31-4D00-A33B-02E5623BB18E}" dt="2023-05-22T16:30:56.141" v="9362" actId="1076"/>
          <ac:picMkLst>
            <pc:docMk/>
            <pc:sldMk cId="2236152371" sldId="413"/>
            <ac:picMk id="5" creationId="{C4F6F67B-9144-516A-28B2-0381FB0E2709}"/>
          </ac:picMkLst>
        </pc:picChg>
        <pc:picChg chg="add mod">
          <ac:chgData name="Thomas NEIDLEIN" userId="01f95861-879b-44ee-97e1-42cf69e5f8be" providerId="ADAL" clId="{0A71C93E-BF31-4D00-A33B-02E5623BB18E}" dt="2023-05-22T13:56:26.563" v="3098"/>
          <ac:picMkLst>
            <pc:docMk/>
            <pc:sldMk cId="2236152371" sldId="413"/>
            <ac:picMk id="7" creationId="{9612AF2D-89C8-3E63-6551-E1C7D30A1325}"/>
          </ac:picMkLst>
        </pc:picChg>
        <pc:picChg chg="mod">
          <ac:chgData name="Thomas NEIDLEIN" userId="01f95861-879b-44ee-97e1-42cf69e5f8be" providerId="ADAL" clId="{0A71C93E-BF31-4D00-A33B-02E5623BB18E}" dt="2023-05-22T16:31:07.006" v="9363" actId="1076"/>
          <ac:picMkLst>
            <pc:docMk/>
            <pc:sldMk cId="2236152371" sldId="413"/>
            <ac:picMk id="7" creationId="{9B471905-9F1B-5E2D-62F0-8806961EA9DE}"/>
          </ac:picMkLst>
        </pc:picChg>
      </pc:sldChg>
      <pc:sldChg chg="mod ord modShow modNotesTx">
        <pc:chgData name="Thomas NEIDLEIN" userId="01f95861-879b-44ee-97e1-42cf69e5f8be" providerId="ADAL" clId="{0A71C93E-BF31-4D00-A33B-02E5623BB18E}" dt="2023-05-22T12:50:23.031" v="3042" actId="729"/>
        <pc:sldMkLst>
          <pc:docMk/>
          <pc:sldMk cId="2603750910" sldId="415"/>
        </pc:sldMkLst>
      </pc:sldChg>
      <pc:sldChg chg="mod ord modShow">
        <pc:chgData name="Thomas NEIDLEIN" userId="01f95861-879b-44ee-97e1-42cf69e5f8be" providerId="ADAL" clId="{0A71C93E-BF31-4D00-A33B-02E5623BB18E}" dt="2023-05-22T12:50:23.031" v="3042" actId="729"/>
        <pc:sldMkLst>
          <pc:docMk/>
          <pc:sldMk cId="3502986341" sldId="416"/>
        </pc:sldMkLst>
      </pc:sldChg>
      <pc:sldChg chg="mod ord modShow">
        <pc:chgData name="Thomas NEIDLEIN" userId="01f95861-879b-44ee-97e1-42cf69e5f8be" providerId="ADAL" clId="{0A71C93E-BF31-4D00-A33B-02E5623BB18E}" dt="2023-05-22T12:50:23.031" v="3042" actId="729"/>
        <pc:sldMkLst>
          <pc:docMk/>
          <pc:sldMk cId="26430147" sldId="417"/>
        </pc:sldMkLst>
      </pc:sldChg>
      <pc:sldChg chg="addSp modSp mod modNotesTx">
        <pc:chgData name="Thomas NEIDLEIN" userId="01f95861-879b-44ee-97e1-42cf69e5f8be" providerId="ADAL" clId="{0A71C93E-BF31-4D00-A33B-02E5623BB18E}" dt="2023-05-22T15:10:42.296" v="6184" actId="20577"/>
        <pc:sldMkLst>
          <pc:docMk/>
          <pc:sldMk cId="473317488" sldId="418"/>
        </pc:sldMkLst>
        <pc:spChg chg="mod">
          <ac:chgData name="Thomas NEIDLEIN" userId="01f95861-879b-44ee-97e1-42cf69e5f8be" providerId="ADAL" clId="{0A71C93E-BF31-4D00-A33B-02E5623BB18E}" dt="2023-05-22T12:03:06.558" v="2985" actId="20577"/>
          <ac:spMkLst>
            <pc:docMk/>
            <pc:sldMk cId="473317488" sldId="418"/>
            <ac:spMk id="3" creationId="{6DC50831-3E1F-0910-20FF-A33A85A5CE4D}"/>
          </ac:spMkLst>
        </pc:spChg>
        <pc:graphicFrameChg chg="mod">
          <ac:chgData name="Thomas NEIDLEIN" userId="01f95861-879b-44ee-97e1-42cf69e5f8be" providerId="ADAL" clId="{0A71C93E-BF31-4D00-A33B-02E5623BB18E}" dt="2023-05-22T12:09:42.996" v="3038" actId="572"/>
          <ac:graphicFrameMkLst>
            <pc:docMk/>
            <pc:sldMk cId="473317488" sldId="418"/>
            <ac:graphicFrameMk id="4" creationId="{914174E9-F2FB-A707-7030-741CFA912C57}"/>
          </ac:graphicFrameMkLst>
        </pc:graphicFrameChg>
        <pc:picChg chg="mod">
          <ac:chgData name="Thomas NEIDLEIN" userId="01f95861-879b-44ee-97e1-42cf69e5f8be" providerId="ADAL" clId="{0A71C93E-BF31-4D00-A33B-02E5623BB18E}" dt="2023-05-22T12:08:57.988" v="3032" actId="1582"/>
          <ac:picMkLst>
            <pc:docMk/>
            <pc:sldMk cId="473317488" sldId="418"/>
            <ac:picMk id="5" creationId="{2484314F-D2EA-D6A9-E16A-992E7065A793}"/>
          </ac:picMkLst>
        </pc:picChg>
        <pc:picChg chg="add mod">
          <ac:chgData name="Thomas NEIDLEIN" userId="01f95861-879b-44ee-97e1-42cf69e5f8be" providerId="ADAL" clId="{0A71C93E-BF31-4D00-A33B-02E5623BB18E}" dt="2023-05-22T13:56:27.923" v="3099"/>
          <ac:picMkLst>
            <pc:docMk/>
            <pc:sldMk cId="473317488" sldId="418"/>
            <ac:picMk id="8" creationId="{FDC191A3-7C65-AB35-1E27-0941E81025CA}"/>
          </ac:picMkLst>
        </pc:picChg>
      </pc:sldChg>
      <pc:sldChg chg="addSp modSp mod ord modNotesTx">
        <pc:chgData name="Thomas NEIDLEIN" userId="01f95861-879b-44ee-97e1-42cf69e5f8be" providerId="ADAL" clId="{0A71C93E-BF31-4D00-A33B-02E5623BB18E}" dt="2023-05-22T15:08:47.289" v="6149" actId="20577"/>
        <pc:sldMkLst>
          <pc:docMk/>
          <pc:sldMk cId="1698744790" sldId="419"/>
        </pc:sldMkLst>
        <pc:spChg chg="mod">
          <ac:chgData name="Thomas NEIDLEIN" userId="01f95861-879b-44ee-97e1-42cf69e5f8be" providerId="ADAL" clId="{0A71C93E-BF31-4D00-A33B-02E5623BB18E}" dt="2023-05-22T12:03:10.524" v="2987" actId="20577"/>
          <ac:spMkLst>
            <pc:docMk/>
            <pc:sldMk cId="1698744790" sldId="419"/>
            <ac:spMk id="2" creationId="{150E6CE2-F236-673E-CDE7-01684350E9AF}"/>
          </ac:spMkLst>
        </pc:spChg>
        <pc:picChg chg="add mod">
          <ac:chgData name="Thomas NEIDLEIN" userId="01f95861-879b-44ee-97e1-42cf69e5f8be" providerId="ADAL" clId="{0A71C93E-BF31-4D00-A33B-02E5623BB18E}" dt="2023-05-22T13:56:29.185" v="3100"/>
          <ac:picMkLst>
            <pc:docMk/>
            <pc:sldMk cId="1698744790" sldId="419"/>
            <ac:picMk id="3" creationId="{1363BF1F-278F-6C28-0448-925407B9B4AE}"/>
          </ac:picMkLst>
        </pc:picChg>
      </pc:sldChg>
      <pc:sldChg chg="addSp delSp modSp mod modNotesTx">
        <pc:chgData name="Thomas NEIDLEIN" userId="01f95861-879b-44ee-97e1-42cf69e5f8be" providerId="ADAL" clId="{0A71C93E-BF31-4D00-A33B-02E5623BB18E}" dt="2023-05-22T15:37:50.749" v="9060" actId="20577"/>
        <pc:sldMkLst>
          <pc:docMk/>
          <pc:sldMk cId="3284627218" sldId="421"/>
        </pc:sldMkLst>
        <pc:spChg chg="mod">
          <ac:chgData name="Thomas NEIDLEIN" userId="01f95861-879b-44ee-97e1-42cf69e5f8be" providerId="ADAL" clId="{0A71C93E-BF31-4D00-A33B-02E5623BB18E}" dt="2023-05-22T12:00:25.305" v="2942" actId="20577"/>
          <ac:spMkLst>
            <pc:docMk/>
            <pc:sldMk cId="3284627218" sldId="421"/>
            <ac:spMk id="2" creationId="{FF753F9C-6F96-902E-B106-025EE9A980A4}"/>
          </ac:spMkLst>
        </pc:spChg>
        <pc:spChg chg="add mod">
          <ac:chgData name="Thomas NEIDLEIN" userId="01f95861-879b-44ee-97e1-42cf69e5f8be" providerId="ADAL" clId="{0A71C93E-BF31-4D00-A33B-02E5623BB18E}" dt="2023-05-22T11:06:09.525" v="2344" actId="20577"/>
          <ac:spMkLst>
            <pc:docMk/>
            <pc:sldMk cId="3284627218" sldId="421"/>
            <ac:spMk id="3" creationId="{A66C5135-7FFF-39D2-913B-488F962355D4}"/>
          </ac:spMkLst>
        </pc:spChg>
        <pc:spChg chg="add del mod">
          <ac:chgData name="Thomas NEIDLEIN" userId="01f95861-879b-44ee-97e1-42cf69e5f8be" providerId="ADAL" clId="{0A71C93E-BF31-4D00-A33B-02E5623BB18E}" dt="2023-05-22T11:02:36.460" v="2258" actId="478"/>
          <ac:spMkLst>
            <pc:docMk/>
            <pc:sldMk cId="3284627218" sldId="421"/>
            <ac:spMk id="3" creationId="{EB77AA9C-F65A-445D-2E23-26D4A0927F64}"/>
          </ac:spMkLst>
        </pc:spChg>
        <pc:spChg chg="add mod">
          <ac:chgData name="Thomas NEIDLEIN" userId="01f95861-879b-44ee-97e1-42cf69e5f8be" providerId="ADAL" clId="{0A71C93E-BF31-4D00-A33B-02E5623BB18E}" dt="2023-05-22T11:06:15.606" v="2345" actId="20577"/>
          <ac:spMkLst>
            <pc:docMk/>
            <pc:sldMk cId="3284627218" sldId="421"/>
            <ac:spMk id="4" creationId="{4C54BAB9-DDBB-E755-F19F-68FD91AEBDFF}"/>
          </ac:spMkLst>
        </pc:spChg>
        <pc:spChg chg="mod">
          <ac:chgData name="Thomas NEIDLEIN" userId="01f95861-879b-44ee-97e1-42cf69e5f8be" providerId="ADAL" clId="{0A71C93E-BF31-4D00-A33B-02E5623BB18E}" dt="2023-05-22T10:20:20.285" v="1327" actId="1076"/>
          <ac:spMkLst>
            <pc:docMk/>
            <pc:sldMk cId="3284627218" sldId="421"/>
            <ac:spMk id="23" creationId="{C0F44AEE-10D6-7148-3573-A021892A765A}"/>
          </ac:spMkLst>
        </pc:spChg>
        <pc:picChg chg="add mod">
          <ac:chgData name="Thomas NEIDLEIN" userId="01f95861-879b-44ee-97e1-42cf69e5f8be" providerId="ADAL" clId="{0A71C93E-BF31-4D00-A33B-02E5623BB18E}" dt="2023-05-22T13:56:01.020" v="3090"/>
          <ac:picMkLst>
            <pc:docMk/>
            <pc:sldMk cId="3284627218" sldId="421"/>
            <ac:picMk id="5" creationId="{CFD0EDAA-E038-C753-7A2E-7104F72BFE7B}"/>
          </ac:picMkLst>
        </pc:picChg>
        <pc:picChg chg="mod">
          <ac:chgData name="Thomas NEIDLEIN" userId="01f95861-879b-44ee-97e1-42cf69e5f8be" providerId="ADAL" clId="{0A71C93E-BF31-4D00-A33B-02E5623BB18E}" dt="2023-05-22T12:06:45.539" v="3020" actId="1582"/>
          <ac:picMkLst>
            <pc:docMk/>
            <pc:sldMk cId="3284627218" sldId="421"/>
            <ac:picMk id="8" creationId="{FC103EF9-F733-2BF0-012F-0AB59DFAADC3}"/>
          </ac:picMkLst>
        </pc:picChg>
      </pc:sldChg>
      <pc:sldChg chg="mod ord modShow">
        <pc:chgData name="Thomas NEIDLEIN" userId="01f95861-879b-44ee-97e1-42cf69e5f8be" providerId="ADAL" clId="{0A71C93E-BF31-4D00-A33B-02E5623BB18E}" dt="2023-05-22T12:50:23.031" v="3042" actId="729"/>
        <pc:sldMkLst>
          <pc:docMk/>
          <pc:sldMk cId="3927359251" sldId="424"/>
        </pc:sldMkLst>
      </pc:sldChg>
      <pc:sldChg chg="addSp modSp mod ord modNotesTx">
        <pc:chgData name="Thomas NEIDLEIN" userId="01f95861-879b-44ee-97e1-42cf69e5f8be" providerId="ADAL" clId="{0A71C93E-BF31-4D00-A33B-02E5623BB18E}" dt="2023-05-22T15:10:37.287" v="6179" actId="20577"/>
        <pc:sldMkLst>
          <pc:docMk/>
          <pc:sldMk cId="382984431" sldId="425"/>
        </pc:sldMkLst>
        <pc:spChg chg="mod">
          <ac:chgData name="Thomas NEIDLEIN" userId="01f95861-879b-44ee-97e1-42cf69e5f8be" providerId="ADAL" clId="{0A71C93E-BF31-4D00-A33B-02E5623BB18E}" dt="2023-05-22T12:01:12.919" v="2950" actId="20577"/>
          <ac:spMkLst>
            <pc:docMk/>
            <pc:sldMk cId="382984431" sldId="425"/>
            <ac:spMk id="3" creationId="{6DC50831-3E1F-0910-20FF-A33A85A5CE4D}"/>
          </ac:spMkLst>
        </pc:spChg>
        <pc:picChg chg="add mod">
          <ac:chgData name="Thomas NEIDLEIN" userId="01f95861-879b-44ee-97e1-42cf69e5f8be" providerId="ADAL" clId="{0A71C93E-BF31-4D00-A33B-02E5623BB18E}" dt="2023-05-22T13:56:25.493" v="3097"/>
          <ac:picMkLst>
            <pc:docMk/>
            <pc:sldMk cId="382984431" sldId="425"/>
            <ac:picMk id="5" creationId="{E8193F9F-3514-FA23-1A91-A9E3DE7BC9B0}"/>
          </ac:picMkLst>
        </pc:picChg>
      </pc:sldChg>
      <pc:sldChg chg="addSp delSp modSp mod ord modNotes modNotesTx">
        <pc:chgData name="Thomas NEIDLEIN" userId="01f95861-879b-44ee-97e1-42cf69e5f8be" providerId="ADAL" clId="{0A71C93E-BF31-4D00-A33B-02E5623BB18E}" dt="2023-05-22T15:28:03.825" v="8349" actId="20577"/>
        <pc:sldMkLst>
          <pc:docMk/>
          <pc:sldMk cId="2540562266" sldId="426"/>
        </pc:sldMkLst>
        <pc:spChg chg="mod">
          <ac:chgData name="Thomas NEIDLEIN" userId="01f95861-879b-44ee-97e1-42cf69e5f8be" providerId="ADAL" clId="{0A71C93E-BF31-4D00-A33B-02E5623BB18E}" dt="2023-05-22T12:00:47.436" v="2944" actId="20577"/>
          <ac:spMkLst>
            <pc:docMk/>
            <pc:sldMk cId="2540562266" sldId="426"/>
            <ac:spMk id="2" creationId="{A91E4E55-4549-C0F0-F76E-2C51B0EFAE42}"/>
          </ac:spMkLst>
        </pc:spChg>
        <pc:spChg chg="add mod">
          <ac:chgData name="Thomas NEIDLEIN" userId="01f95861-879b-44ee-97e1-42cf69e5f8be" providerId="ADAL" clId="{0A71C93E-BF31-4D00-A33B-02E5623BB18E}" dt="2023-05-22T11:37:27.693" v="2818" actId="1076"/>
          <ac:spMkLst>
            <pc:docMk/>
            <pc:sldMk cId="2540562266" sldId="426"/>
            <ac:spMk id="9" creationId="{8E5BBCD8-1B29-D4D8-3669-314E166E7524}"/>
          </ac:spMkLst>
        </pc:spChg>
        <pc:spChg chg="add mod">
          <ac:chgData name="Thomas NEIDLEIN" userId="01f95861-879b-44ee-97e1-42cf69e5f8be" providerId="ADAL" clId="{0A71C93E-BF31-4D00-A33B-02E5623BB18E}" dt="2023-05-22T11:37:35.006" v="2819" actId="1076"/>
          <ac:spMkLst>
            <pc:docMk/>
            <pc:sldMk cId="2540562266" sldId="426"/>
            <ac:spMk id="10" creationId="{5060B6B7-91F3-1105-D6BE-468492FDC531}"/>
          </ac:spMkLst>
        </pc:spChg>
        <pc:spChg chg="add mod">
          <ac:chgData name="Thomas NEIDLEIN" userId="01f95861-879b-44ee-97e1-42cf69e5f8be" providerId="ADAL" clId="{0A71C93E-BF31-4D00-A33B-02E5623BB18E}" dt="2023-05-22T11:37:15.325" v="2816" actId="1076"/>
          <ac:spMkLst>
            <pc:docMk/>
            <pc:sldMk cId="2540562266" sldId="426"/>
            <ac:spMk id="11" creationId="{E392C400-5F5C-BE39-D91E-AA050073138A}"/>
          </ac:spMkLst>
        </pc:spChg>
        <pc:spChg chg="add mod">
          <ac:chgData name="Thomas NEIDLEIN" userId="01f95861-879b-44ee-97e1-42cf69e5f8be" providerId="ADAL" clId="{0A71C93E-BF31-4D00-A33B-02E5623BB18E}" dt="2023-05-22T11:38:27.725" v="2827" actId="1076"/>
          <ac:spMkLst>
            <pc:docMk/>
            <pc:sldMk cId="2540562266" sldId="426"/>
            <ac:spMk id="12" creationId="{38D7ABBD-D45F-32B5-8B92-782F7E176D05}"/>
          </ac:spMkLst>
        </pc:spChg>
        <pc:picChg chg="add mod modCrop">
          <ac:chgData name="Thomas NEIDLEIN" userId="01f95861-879b-44ee-97e1-42cf69e5f8be" providerId="ADAL" clId="{0A71C93E-BF31-4D00-A33B-02E5623BB18E}" dt="2023-05-22T11:37:20.845" v="2817" actId="1076"/>
          <ac:picMkLst>
            <pc:docMk/>
            <pc:sldMk cId="2540562266" sldId="426"/>
            <ac:picMk id="3" creationId="{6BE1105A-C6ED-64A6-6CA7-7E59ABFFDB57}"/>
          </ac:picMkLst>
        </pc:picChg>
        <pc:picChg chg="add mod modCrop">
          <ac:chgData name="Thomas NEIDLEIN" userId="01f95861-879b-44ee-97e1-42cf69e5f8be" providerId="ADAL" clId="{0A71C93E-BF31-4D00-A33B-02E5623BB18E}" dt="2023-05-22T11:37:11.924" v="2815" actId="1076"/>
          <ac:picMkLst>
            <pc:docMk/>
            <pc:sldMk cId="2540562266" sldId="426"/>
            <ac:picMk id="5" creationId="{067730B8-0D83-4A46-A5D1-AD99098CDAE1}"/>
          </ac:picMkLst>
        </pc:picChg>
        <pc:picChg chg="add del mod modCrop">
          <ac:chgData name="Thomas NEIDLEIN" userId="01f95861-879b-44ee-97e1-42cf69e5f8be" providerId="ADAL" clId="{0A71C93E-BF31-4D00-A33B-02E5623BB18E}" dt="2023-05-22T11:30:59.768" v="2736" actId="478"/>
          <ac:picMkLst>
            <pc:docMk/>
            <pc:sldMk cId="2540562266" sldId="426"/>
            <ac:picMk id="6" creationId="{5885F465-4BBA-5722-E269-331061A9980D}"/>
          </ac:picMkLst>
        </pc:picChg>
        <pc:picChg chg="add del mod modCrop">
          <ac:chgData name="Thomas NEIDLEIN" userId="01f95861-879b-44ee-97e1-42cf69e5f8be" providerId="ADAL" clId="{0A71C93E-BF31-4D00-A33B-02E5623BB18E}" dt="2023-05-22T11:19:41.638" v="2401" actId="478"/>
          <ac:picMkLst>
            <pc:docMk/>
            <pc:sldMk cId="2540562266" sldId="426"/>
            <ac:picMk id="7" creationId="{C6FAFF14-1BB2-27D6-A65C-68AEC2159D8B}"/>
          </ac:picMkLst>
        </pc:picChg>
        <pc:picChg chg="add mod modCrop">
          <ac:chgData name="Thomas NEIDLEIN" userId="01f95861-879b-44ee-97e1-42cf69e5f8be" providerId="ADAL" clId="{0A71C93E-BF31-4D00-A33B-02E5623BB18E}" dt="2023-05-22T11:51:21.095" v="2867" actId="14100"/>
          <ac:picMkLst>
            <pc:docMk/>
            <pc:sldMk cId="2540562266" sldId="426"/>
            <ac:picMk id="8" creationId="{13B7E920-C5A0-C94F-09AC-5F1AAD22D58B}"/>
          </ac:picMkLst>
        </pc:picChg>
        <pc:picChg chg="add mod modCrop">
          <ac:chgData name="Thomas NEIDLEIN" userId="01f95861-879b-44ee-97e1-42cf69e5f8be" providerId="ADAL" clId="{0A71C93E-BF31-4D00-A33B-02E5623BB18E}" dt="2023-05-22T11:37:09.941" v="2814" actId="1076"/>
          <ac:picMkLst>
            <pc:docMk/>
            <pc:sldMk cId="2540562266" sldId="426"/>
            <ac:picMk id="13" creationId="{9324CA72-9B17-7720-6B3F-A93BEB46D5EC}"/>
          </ac:picMkLst>
        </pc:picChg>
        <pc:picChg chg="add mod">
          <ac:chgData name="Thomas NEIDLEIN" userId="01f95861-879b-44ee-97e1-42cf69e5f8be" providerId="ADAL" clId="{0A71C93E-BF31-4D00-A33B-02E5623BB18E}" dt="2023-05-22T13:56:21.021" v="3095"/>
          <ac:picMkLst>
            <pc:docMk/>
            <pc:sldMk cId="2540562266" sldId="426"/>
            <ac:picMk id="20" creationId="{2D5982C3-EF6B-5DCB-2333-700017DAF605}"/>
          </ac:picMkLst>
        </pc:picChg>
      </pc:sldChg>
      <pc:sldChg chg="addSp modSp mod modNotesTx">
        <pc:chgData name="Thomas NEIDLEIN" userId="01f95861-879b-44ee-97e1-42cf69e5f8be" providerId="ADAL" clId="{0A71C93E-BF31-4D00-A33B-02E5623BB18E}" dt="2023-05-22T14:46:01.527" v="3302" actId="20577"/>
        <pc:sldMkLst>
          <pc:docMk/>
          <pc:sldMk cId="1145417728" sldId="427"/>
        </pc:sldMkLst>
        <pc:graphicFrameChg chg="mod modGraphic">
          <ac:chgData name="Thomas NEIDLEIN" userId="01f95861-879b-44ee-97e1-42cf69e5f8be" providerId="ADAL" clId="{0A71C93E-BF31-4D00-A33B-02E5623BB18E}" dt="2023-05-22T12:06:13.486" v="3015" actId="572"/>
          <ac:graphicFrameMkLst>
            <pc:docMk/>
            <pc:sldMk cId="1145417728" sldId="427"/>
            <ac:graphicFrameMk id="15" creationId="{E1674D4F-B18C-B2D6-EEF5-987D9012B1F6}"/>
          </ac:graphicFrameMkLst>
        </pc:graphicFrameChg>
        <pc:picChg chg="add mod">
          <ac:chgData name="Thomas NEIDLEIN" userId="01f95861-879b-44ee-97e1-42cf69e5f8be" providerId="ADAL" clId="{0A71C93E-BF31-4D00-A33B-02E5623BB18E}" dt="2023-05-22T13:55:52.136" v="3087"/>
          <ac:picMkLst>
            <pc:docMk/>
            <pc:sldMk cId="1145417728" sldId="427"/>
            <ac:picMk id="2" creationId="{0BD70EF1-FB4A-9BCA-7F67-B8EE4201462A}"/>
          </ac:picMkLst>
        </pc:picChg>
      </pc:sldChg>
      <pc:sldChg chg="addSp modSp mod modNotesTx">
        <pc:chgData name="Thomas NEIDLEIN" userId="01f95861-879b-44ee-97e1-42cf69e5f8be" providerId="ADAL" clId="{0A71C93E-BF31-4D00-A33B-02E5623BB18E}" dt="2023-05-22T15:57:50.251" v="9080"/>
        <pc:sldMkLst>
          <pc:docMk/>
          <pc:sldMk cId="3401568823" sldId="428"/>
        </pc:sldMkLst>
        <pc:spChg chg="mod">
          <ac:chgData name="Thomas NEIDLEIN" userId="01f95861-879b-44ee-97e1-42cf69e5f8be" providerId="ADAL" clId="{0A71C93E-BF31-4D00-A33B-02E5623BB18E}" dt="2023-05-22T09:44:26.721" v="963" actId="1076"/>
          <ac:spMkLst>
            <pc:docMk/>
            <pc:sldMk cId="3401568823" sldId="428"/>
            <ac:spMk id="2" creationId="{11119B5A-0024-2157-098D-3650BE2C1DF8}"/>
          </ac:spMkLst>
        </pc:spChg>
        <pc:spChg chg="mod">
          <ac:chgData name="Thomas NEIDLEIN" userId="01f95861-879b-44ee-97e1-42cf69e5f8be" providerId="ADAL" clId="{0A71C93E-BF31-4D00-A33B-02E5623BB18E}" dt="2023-05-22T12:07:05.114" v="3027" actId="1036"/>
          <ac:spMkLst>
            <pc:docMk/>
            <pc:sldMk cId="3401568823" sldId="428"/>
            <ac:spMk id="11" creationId="{8CC898BB-36B7-72D6-15B2-26137609DFE2}"/>
          </ac:spMkLst>
        </pc:spChg>
        <pc:spChg chg="mod">
          <ac:chgData name="Thomas NEIDLEIN" userId="01f95861-879b-44ee-97e1-42cf69e5f8be" providerId="ADAL" clId="{0A71C93E-BF31-4D00-A33B-02E5623BB18E}" dt="2023-05-22T12:07:05.114" v="3027" actId="1036"/>
          <ac:spMkLst>
            <pc:docMk/>
            <pc:sldMk cId="3401568823" sldId="428"/>
            <ac:spMk id="13" creationId="{B352BAE9-4A4B-8460-D3BE-207C80668FA7}"/>
          </ac:spMkLst>
        </pc:spChg>
        <pc:spChg chg="mod">
          <ac:chgData name="Thomas NEIDLEIN" userId="01f95861-879b-44ee-97e1-42cf69e5f8be" providerId="ADAL" clId="{0A71C93E-BF31-4D00-A33B-02E5623BB18E}" dt="2023-05-22T12:07:05.114" v="3027" actId="1036"/>
          <ac:spMkLst>
            <pc:docMk/>
            <pc:sldMk cId="3401568823" sldId="428"/>
            <ac:spMk id="15" creationId="{7B08CC5A-2726-6E09-8C07-08314E2B4D09}"/>
          </ac:spMkLst>
        </pc:spChg>
        <pc:graphicFrameChg chg="mod">
          <ac:chgData name="Thomas NEIDLEIN" userId="01f95861-879b-44ee-97e1-42cf69e5f8be" providerId="ADAL" clId="{0A71C93E-BF31-4D00-A33B-02E5623BB18E}" dt="2023-05-22T15:57:50.251" v="9080"/>
          <ac:graphicFrameMkLst>
            <pc:docMk/>
            <pc:sldMk cId="3401568823" sldId="428"/>
            <ac:graphicFrameMk id="9" creationId="{F6E39646-1A9F-E02F-1B37-5A978CD9F81E}"/>
          </ac:graphicFrameMkLst>
        </pc:graphicFrameChg>
        <pc:picChg chg="add mod">
          <ac:chgData name="Thomas NEIDLEIN" userId="01f95861-879b-44ee-97e1-42cf69e5f8be" providerId="ADAL" clId="{0A71C93E-BF31-4D00-A33B-02E5623BB18E}" dt="2023-05-22T13:56:02.594" v="3091"/>
          <ac:picMkLst>
            <pc:docMk/>
            <pc:sldMk cId="3401568823" sldId="428"/>
            <ac:picMk id="7" creationId="{5F17272A-C87C-02CA-227D-DBC3C0A95B6A}"/>
          </ac:picMkLst>
        </pc:picChg>
        <pc:picChg chg="mod">
          <ac:chgData name="Thomas NEIDLEIN" userId="01f95861-879b-44ee-97e1-42cf69e5f8be" providerId="ADAL" clId="{0A71C93E-BF31-4D00-A33B-02E5623BB18E}" dt="2023-05-22T12:07:05.114" v="3027" actId="1036"/>
          <ac:picMkLst>
            <pc:docMk/>
            <pc:sldMk cId="3401568823" sldId="428"/>
            <ac:picMk id="8" creationId="{57F774D9-221F-29DD-2EFD-97C647F0BEFD}"/>
          </ac:picMkLst>
        </pc:picChg>
        <pc:cxnChg chg="mod">
          <ac:chgData name="Thomas NEIDLEIN" userId="01f95861-879b-44ee-97e1-42cf69e5f8be" providerId="ADAL" clId="{0A71C93E-BF31-4D00-A33B-02E5623BB18E}" dt="2023-05-22T12:07:05.114" v="3027" actId="1036"/>
          <ac:cxnSpMkLst>
            <pc:docMk/>
            <pc:sldMk cId="3401568823" sldId="428"/>
            <ac:cxnSpMk id="3" creationId="{DAFBB603-7CFC-86E2-59D2-04B545F06B26}"/>
          </ac:cxnSpMkLst>
        </pc:cxnChg>
        <pc:cxnChg chg="mod">
          <ac:chgData name="Thomas NEIDLEIN" userId="01f95861-879b-44ee-97e1-42cf69e5f8be" providerId="ADAL" clId="{0A71C93E-BF31-4D00-A33B-02E5623BB18E}" dt="2023-05-22T12:07:05.114" v="3027" actId="1036"/>
          <ac:cxnSpMkLst>
            <pc:docMk/>
            <pc:sldMk cId="3401568823" sldId="428"/>
            <ac:cxnSpMk id="4" creationId="{44BEA853-E5E0-CC62-0D3A-1E99EDA69710}"/>
          </ac:cxnSpMkLst>
        </pc:cxnChg>
        <pc:cxnChg chg="mod">
          <ac:chgData name="Thomas NEIDLEIN" userId="01f95861-879b-44ee-97e1-42cf69e5f8be" providerId="ADAL" clId="{0A71C93E-BF31-4D00-A33B-02E5623BB18E}" dt="2023-05-22T12:07:05.114" v="3027" actId="1036"/>
          <ac:cxnSpMkLst>
            <pc:docMk/>
            <pc:sldMk cId="3401568823" sldId="428"/>
            <ac:cxnSpMk id="6" creationId="{B1E3CDC7-9E7F-7583-9221-1022B08B8202}"/>
          </ac:cxnSpMkLst>
        </pc:cxnChg>
      </pc:sldChg>
      <pc:sldChg chg="addSp modSp mod modNotesTx">
        <pc:chgData name="Thomas NEIDLEIN" userId="01f95861-879b-44ee-97e1-42cf69e5f8be" providerId="ADAL" clId="{0A71C93E-BF31-4D00-A33B-02E5623BB18E}" dt="2023-05-22T15:57:07.747" v="9079" actId="20577"/>
        <pc:sldMkLst>
          <pc:docMk/>
          <pc:sldMk cId="3742631126" sldId="430"/>
        </pc:sldMkLst>
        <pc:spChg chg="add mod">
          <ac:chgData name="Thomas NEIDLEIN" userId="01f95861-879b-44ee-97e1-42cf69e5f8be" providerId="ADAL" clId="{0A71C93E-BF31-4D00-A33B-02E5623BB18E}" dt="2023-05-22T09:10:34.705" v="428" actId="1036"/>
          <ac:spMkLst>
            <pc:docMk/>
            <pc:sldMk cId="3742631126" sldId="430"/>
            <ac:spMk id="4" creationId="{5C4F62FC-42E9-7DD4-F94F-2E390E765E3E}"/>
          </ac:spMkLst>
        </pc:spChg>
        <pc:spChg chg="add mod">
          <ac:chgData name="Thomas NEIDLEIN" userId="01f95861-879b-44ee-97e1-42cf69e5f8be" providerId="ADAL" clId="{0A71C93E-BF31-4D00-A33B-02E5623BB18E}" dt="2023-05-22T15:56:27.862" v="9061" actId="20577"/>
          <ac:spMkLst>
            <pc:docMk/>
            <pc:sldMk cId="3742631126" sldId="430"/>
            <ac:spMk id="5" creationId="{57CB0A16-3CE5-547C-1CDE-4F5125269167}"/>
          </ac:spMkLst>
        </pc:spChg>
        <pc:graphicFrameChg chg="mod modGraphic">
          <ac:chgData name="Thomas NEIDLEIN" userId="01f95861-879b-44ee-97e1-42cf69e5f8be" providerId="ADAL" clId="{0A71C93E-BF31-4D00-A33B-02E5623BB18E}" dt="2023-05-22T12:06:26.532" v="3018" actId="572"/>
          <ac:graphicFrameMkLst>
            <pc:docMk/>
            <pc:sldMk cId="3742631126" sldId="430"/>
            <ac:graphicFrameMk id="2" creationId="{1DA0A8C1-9EDB-622F-9098-DF4E5313CB0F}"/>
          </ac:graphicFrameMkLst>
        </pc:graphicFrameChg>
        <pc:picChg chg="add mod">
          <ac:chgData name="Thomas NEIDLEIN" userId="01f95861-879b-44ee-97e1-42cf69e5f8be" providerId="ADAL" clId="{0A71C93E-BF31-4D00-A33B-02E5623BB18E}" dt="2023-05-22T13:55:56.010" v="3088"/>
          <ac:picMkLst>
            <pc:docMk/>
            <pc:sldMk cId="3742631126" sldId="430"/>
            <ac:picMk id="6" creationId="{150B12AE-B701-1C37-5AFA-FE33A1C3D2C4}"/>
          </ac:picMkLst>
        </pc:picChg>
      </pc:sldChg>
      <pc:sldChg chg="mod ord modShow">
        <pc:chgData name="Thomas NEIDLEIN" userId="01f95861-879b-44ee-97e1-42cf69e5f8be" providerId="ADAL" clId="{0A71C93E-BF31-4D00-A33B-02E5623BB18E}" dt="2023-05-22T12:50:23.031" v="3042" actId="729"/>
        <pc:sldMkLst>
          <pc:docMk/>
          <pc:sldMk cId="3002749845" sldId="431"/>
        </pc:sldMkLst>
      </pc:sldChg>
      <pc:sldChg chg="del">
        <pc:chgData name="Thomas NEIDLEIN" userId="01f95861-879b-44ee-97e1-42cf69e5f8be" providerId="ADAL" clId="{0A71C93E-BF31-4D00-A33B-02E5623BB18E}" dt="2023-05-22T10:19:12.967" v="1323" actId="47"/>
        <pc:sldMkLst>
          <pc:docMk/>
          <pc:sldMk cId="86809236" sldId="432"/>
        </pc:sldMkLst>
      </pc:sldChg>
      <pc:sldChg chg="addSp delSp modSp add mod delAnim modAnim modShow modNotesTx">
        <pc:chgData name="Thomas NEIDLEIN" userId="01f95861-879b-44ee-97e1-42cf69e5f8be" providerId="ADAL" clId="{0A71C93E-BF31-4D00-A33B-02E5623BB18E}" dt="2023-05-22T15:03:29.329" v="5326" actId="20577"/>
        <pc:sldMkLst>
          <pc:docMk/>
          <pc:sldMk cId="724375464" sldId="433"/>
        </pc:sldMkLst>
        <pc:spChg chg="mod">
          <ac:chgData name="Thomas NEIDLEIN" userId="01f95861-879b-44ee-97e1-42cf69e5f8be" providerId="ADAL" clId="{0A71C93E-BF31-4D00-A33B-02E5623BB18E}" dt="2023-05-22T09:56:10.976" v="1102" actId="1035"/>
          <ac:spMkLst>
            <pc:docMk/>
            <pc:sldMk cId="724375464" sldId="433"/>
            <ac:spMk id="3" creationId="{74A3427B-A013-FC21-77AF-53D1A3E854FF}"/>
          </ac:spMkLst>
        </pc:spChg>
        <pc:spChg chg="del">
          <ac:chgData name="Thomas NEIDLEIN" userId="01f95861-879b-44ee-97e1-42cf69e5f8be" providerId="ADAL" clId="{0A71C93E-BF31-4D00-A33B-02E5623BB18E}" dt="2023-05-22T09:23:46.229" v="580" actId="478"/>
          <ac:spMkLst>
            <pc:docMk/>
            <pc:sldMk cId="724375464" sldId="433"/>
            <ac:spMk id="5" creationId="{27DAB2DD-31BB-74D8-C7F9-D2CE8BF313CD}"/>
          </ac:spMkLst>
        </pc:spChg>
        <pc:spChg chg="del">
          <ac:chgData name="Thomas NEIDLEIN" userId="01f95861-879b-44ee-97e1-42cf69e5f8be" providerId="ADAL" clId="{0A71C93E-BF31-4D00-A33B-02E5623BB18E}" dt="2023-05-22T09:23:46.229" v="580" actId="478"/>
          <ac:spMkLst>
            <pc:docMk/>
            <pc:sldMk cId="724375464" sldId="433"/>
            <ac:spMk id="6" creationId="{64CE96E2-7529-8C33-1EE1-662832E45C5B}"/>
          </ac:spMkLst>
        </pc:spChg>
        <pc:spChg chg="del">
          <ac:chgData name="Thomas NEIDLEIN" userId="01f95861-879b-44ee-97e1-42cf69e5f8be" providerId="ADAL" clId="{0A71C93E-BF31-4D00-A33B-02E5623BB18E}" dt="2023-05-22T09:23:46.229" v="580" actId="478"/>
          <ac:spMkLst>
            <pc:docMk/>
            <pc:sldMk cId="724375464" sldId="433"/>
            <ac:spMk id="7" creationId="{8478A479-2178-33C7-B3ED-06A6B3CC2DE8}"/>
          </ac:spMkLst>
        </pc:spChg>
        <pc:spChg chg="del mod">
          <ac:chgData name="Thomas NEIDLEIN" userId="01f95861-879b-44ee-97e1-42cf69e5f8be" providerId="ADAL" clId="{0A71C93E-BF31-4D00-A33B-02E5623BB18E}" dt="2023-05-22T09:23:46.229" v="580" actId="478"/>
          <ac:spMkLst>
            <pc:docMk/>
            <pc:sldMk cId="724375464" sldId="433"/>
            <ac:spMk id="8" creationId="{445F7DC5-8F3D-87E3-923A-10F7E532C659}"/>
          </ac:spMkLst>
        </pc:spChg>
        <pc:spChg chg="del">
          <ac:chgData name="Thomas NEIDLEIN" userId="01f95861-879b-44ee-97e1-42cf69e5f8be" providerId="ADAL" clId="{0A71C93E-BF31-4D00-A33B-02E5623BB18E}" dt="2023-05-22T09:23:46.229" v="580" actId="478"/>
          <ac:spMkLst>
            <pc:docMk/>
            <pc:sldMk cId="724375464" sldId="433"/>
            <ac:spMk id="9" creationId="{74079E50-14FC-DCE1-EDED-22F8EB6A24D9}"/>
          </ac:spMkLst>
        </pc:spChg>
        <pc:spChg chg="add mod">
          <ac:chgData name="Thomas NEIDLEIN" userId="01f95861-879b-44ee-97e1-42cf69e5f8be" providerId="ADAL" clId="{0A71C93E-BF31-4D00-A33B-02E5623BB18E}" dt="2023-05-22T09:59:12.714" v="1208" actId="1038"/>
          <ac:spMkLst>
            <pc:docMk/>
            <pc:sldMk cId="724375464" sldId="433"/>
            <ac:spMk id="14" creationId="{BB99F1BC-CA4D-DC8E-F91A-8D85DDEC727A}"/>
          </ac:spMkLst>
        </pc:spChg>
        <pc:spChg chg="del">
          <ac:chgData name="Thomas NEIDLEIN" userId="01f95861-879b-44ee-97e1-42cf69e5f8be" providerId="ADAL" clId="{0A71C93E-BF31-4D00-A33B-02E5623BB18E}" dt="2023-05-22T09:23:46.229" v="580" actId="478"/>
          <ac:spMkLst>
            <pc:docMk/>
            <pc:sldMk cId="724375464" sldId="433"/>
            <ac:spMk id="15" creationId="{AE759A3F-4CF8-4C1C-1FB0-E7056BB33963}"/>
          </ac:spMkLst>
        </pc:spChg>
        <pc:spChg chg="del">
          <ac:chgData name="Thomas NEIDLEIN" userId="01f95861-879b-44ee-97e1-42cf69e5f8be" providerId="ADAL" clId="{0A71C93E-BF31-4D00-A33B-02E5623BB18E}" dt="2023-05-22T09:23:46.229" v="580" actId="478"/>
          <ac:spMkLst>
            <pc:docMk/>
            <pc:sldMk cId="724375464" sldId="433"/>
            <ac:spMk id="16" creationId="{64BA2664-A619-ECCA-D0F0-54D775E5451A}"/>
          </ac:spMkLst>
        </pc:spChg>
        <pc:spChg chg="del">
          <ac:chgData name="Thomas NEIDLEIN" userId="01f95861-879b-44ee-97e1-42cf69e5f8be" providerId="ADAL" clId="{0A71C93E-BF31-4D00-A33B-02E5623BB18E}" dt="2023-05-22T09:23:46.229" v="580" actId="478"/>
          <ac:spMkLst>
            <pc:docMk/>
            <pc:sldMk cId="724375464" sldId="433"/>
            <ac:spMk id="17" creationId="{948DE111-4505-AA8B-BADB-99D5FF5E4C4F}"/>
          </ac:spMkLst>
        </pc:spChg>
        <pc:spChg chg="del">
          <ac:chgData name="Thomas NEIDLEIN" userId="01f95861-879b-44ee-97e1-42cf69e5f8be" providerId="ADAL" clId="{0A71C93E-BF31-4D00-A33B-02E5623BB18E}" dt="2023-05-22T09:23:46.229" v="580" actId="478"/>
          <ac:spMkLst>
            <pc:docMk/>
            <pc:sldMk cId="724375464" sldId="433"/>
            <ac:spMk id="19" creationId="{DD13081A-0708-C3D9-E988-65D6DCA057C7}"/>
          </ac:spMkLst>
        </pc:spChg>
        <pc:spChg chg="add mod">
          <ac:chgData name="Thomas NEIDLEIN" userId="01f95861-879b-44ee-97e1-42cf69e5f8be" providerId="ADAL" clId="{0A71C93E-BF31-4D00-A33B-02E5623BB18E}" dt="2023-05-22T09:57:40.360" v="1120" actId="14100"/>
          <ac:spMkLst>
            <pc:docMk/>
            <pc:sldMk cId="724375464" sldId="433"/>
            <ac:spMk id="21" creationId="{14795F34-D34A-4314-D7A3-FFD9C2B7E6C8}"/>
          </ac:spMkLst>
        </pc:spChg>
        <pc:spChg chg="mod">
          <ac:chgData name="Thomas NEIDLEIN" userId="01f95861-879b-44ee-97e1-42cf69e5f8be" providerId="ADAL" clId="{0A71C93E-BF31-4D00-A33B-02E5623BB18E}" dt="2023-05-22T09:56:22.149" v="1105" actId="14100"/>
          <ac:spMkLst>
            <pc:docMk/>
            <pc:sldMk cId="724375464" sldId="433"/>
            <ac:spMk id="35" creationId="{C9368B15-F089-FCD4-94E4-C8E6CF5D77F1}"/>
          </ac:spMkLst>
        </pc:spChg>
        <pc:spChg chg="mod">
          <ac:chgData name="Thomas NEIDLEIN" userId="01f95861-879b-44ee-97e1-42cf69e5f8be" providerId="ADAL" clId="{0A71C93E-BF31-4D00-A33B-02E5623BB18E}" dt="2023-05-22T09:56:51.853" v="1113" actId="14100"/>
          <ac:spMkLst>
            <pc:docMk/>
            <pc:sldMk cId="724375464" sldId="433"/>
            <ac:spMk id="36" creationId="{4C207253-9764-A715-EA52-185EEA919492}"/>
          </ac:spMkLst>
        </pc:spChg>
        <pc:spChg chg="del">
          <ac:chgData name="Thomas NEIDLEIN" userId="01f95861-879b-44ee-97e1-42cf69e5f8be" providerId="ADAL" clId="{0A71C93E-BF31-4D00-A33B-02E5623BB18E}" dt="2023-05-22T09:46:06.012" v="996" actId="478"/>
          <ac:spMkLst>
            <pc:docMk/>
            <pc:sldMk cId="724375464" sldId="433"/>
            <ac:spMk id="50" creationId="{07FEAA29-5BE4-BF8D-B4B8-6598CC3DCFD8}"/>
          </ac:spMkLst>
        </pc:spChg>
        <pc:spChg chg="del">
          <ac:chgData name="Thomas NEIDLEIN" userId="01f95861-879b-44ee-97e1-42cf69e5f8be" providerId="ADAL" clId="{0A71C93E-BF31-4D00-A33B-02E5623BB18E}" dt="2023-05-22T09:46:07.812" v="997" actId="478"/>
          <ac:spMkLst>
            <pc:docMk/>
            <pc:sldMk cId="724375464" sldId="433"/>
            <ac:spMk id="51" creationId="{05239878-6B86-F5D1-51CB-781FC55736B9}"/>
          </ac:spMkLst>
        </pc:spChg>
        <pc:spChg chg="del">
          <ac:chgData name="Thomas NEIDLEIN" userId="01f95861-879b-44ee-97e1-42cf69e5f8be" providerId="ADAL" clId="{0A71C93E-BF31-4D00-A33B-02E5623BB18E}" dt="2023-05-22T09:23:58.169" v="581" actId="478"/>
          <ac:spMkLst>
            <pc:docMk/>
            <pc:sldMk cId="724375464" sldId="433"/>
            <ac:spMk id="60" creationId="{02F6A5DB-D567-AF92-33BD-1E63DB02FEA6}"/>
          </ac:spMkLst>
        </pc:spChg>
        <pc:spChg chg="mod">
          <ac:chgData name="Thomas NEIDLEIN" userId="01f95861-879b-44ee-97e1-42cf69e5f8be" providerId="ADAL" clId="{0A71C93E-BF31-4D00-A33B-02E5623BB18E}" dt="2023-05-22T09:28:29.823" v="739" actId="20577"/>
          <ac:spMkLst>
            <pc:docMk/>
            <pc:sldMk cId="724375464" sldId="433"/>
            <ac:spMk id="737" creationId="{00000000-0000-0000-0000-000000000000}"/>
          </ac:spMkLst>
        </pc:spChg>
        <pc:graphicFrameChg chg="add mod modGraphic">
          <ac:chgData name="Thomas NEIDLEIN" userId="01f95861-879b-44ee-97e1-42cf69e5f8be" providerId="ADAL" clId="{0A71C93E-BF31-4D00-A33B-02E5623BB18E}" dt="2023-05-22T10:00:11.558" v="1215" actId="207"/>
          <ac:graphicFrameMkLst>
            <pc:docMk/>
            <pc:sldMk cId="724375464" sldId="433"/>
            <ac:graphicFrameMk id="4" creationId="{02330922-D58A-C6C1-2291-15B3D0BF0BC4}"/>
          </ac:graphicFrameMkLst>
        </pc:graphicFrameChg>
        <pc:picChg chg="add mod ord">
          <ac:chgData name="Thomas NEIDLEIN" userId="01f95861-879b-44ee-97e1-42cf69e5f8be" providerId="ADAL" clId="{0A71C93E-BF31-4D00-A33B-02E5623BB18E}" dt="2023-05-22T09:56:44.301" v="1111" actId="14100"/>
          <ac:picMkLst>
            <pc:docMk/>
            <pc:sldMk cId="724375464" sldId="433"/>
            <ac:picMk id="11" creationId="{F2C3AE94-A87B-A3B8-7913-70DFF7D64E5F}"/>
          </ac:picMkLst>
        </pc:picChg>
        <pc:picChg chg="mod modCrop">
          <ac:chgData name="Thomas NEIDLEIN" userId="01f95861-879b-44ee-97e1-42cf69e5f8be" providerId="ADAL" clId="{0A71C93E-BF31-4D00-A33B-02E5623BB18E}" dt="2023-05-22T09:56:10.976" v="1102" actId="1035"/>
          <ac:picMkLst>
            <pc:docMk/>
            <pc:sldMk cId="724375464" sldId="433"/>
            <ac:picMk id="33" creationId="{27DE37AA-98F3-DE5D-DC0E-3A2DD8D660CA}"/>
          </ac:picMkLst>
        </pc:picChg>
        <pc:picChg chg="mod">
          <ac:chgData name="Thomas NEIDLEIN" userId="01f95861-879b-44ee-97e1-42cf69e5f8be" providerId="ADAL" clId="{0A71C93E-BF31-4D00-A33B-02E5623BB18E}" dt="2023-05-22T09:59:12.714" v="1208" actId="1038"/>
          <ac:picMkLst>
            <pc:docMk/>
            <pc:sldMk cId="724375464" sldId="433"/>
            <ac:picMk id="34" creationId="{3B498B2B-3257-8761-03D3-A5CA5AAC58D7}"/>
          </ac:picMkLst>
        </pc:picChg>
        <pc:picChg chg="add mod">
          <ac:chgData name="Thomas NEIDLEIN" userId="01f95861-879b-44ee-97e1-42cf69e5f8be" providerId="ADAL" clId="{0A71C93E-BF31-4D00-A33B-02E5623BB18E}" dt="2023-05-22T13:56:13.359" v="3092"/>
          <ac:picMkLst>
            <pc:docMk/>
            <pc:sldMk cId="724375464" sldId="433"/>
            <ac:picMk id="37" creationId="{5CF913DA-2EE9-4E14-4724-B56585B8CAA2}"/>
          </ac:picMkLst>
        </pc:picChg>
        <pc:picChg chg="del">
          <ac:chgData name="Thomas NEIDLEIN" userId="01f95861-879b-44ee-97e1-42cf69e5f8be" providerId="ADAL" clId="{0A71C93E-BF31-4D00-A33B-02E5623BB18E}" dt="2023-05-22T09:46:06.012" v="996" actId="478"/>
          <ac:picMkLst>
            <pc:docMk/>
            <pc:sldMk cId="724375464" sldId="433"/>
            <ac:picMk id="46" creationId="{6103D6A2-CF03-9261-955B-0BCB3C2B1480}"/>
          </ac:picMkLst>
        </pc:picChg>
        <pc:cxnChg chg="add mod">
          <ac:chgData name="Thomas NEIDLEIN" userId="01f95861-879b-44ee-97e1-42cf69e5f8be" providerId="ADAL" clId="{0A71C93E-BF31-4D00-A33B-02E5623BB18E}" dt="2023-05-22T09:59:21.822" v="1210" actId="14100"/>
          <ac:cxnSpMkLst>
            <pc:docMk/>
            <pc:sldMk cId="724375464" sldId="433"/>
            <ac:cxnSpMk id="18" creationId="{06BF1B75-C0FE-A136-7F65-CCA76E3BEA47}"/>
          </ac:cxnSpMkLst>
        </pc:cxnChg>
        <pc:cxnChg chg="add mod">
          <ac:chgData name="Thomas NEIDLEIN" userId="01f95861-879b-44ee-97e1-42cf69e5f8be" providerId="ADAL" clId="{0A71C93E-BF31-4D00-A33B-02E5623BB18E}" dt="2023-05-22T09:59:17.374" v="1209" actId="14100"/>
          <ac:cxnSpMkLst>
            <pc:docMk/>
            <pc:sldMk cId="724375464" sldId="433"/>
            <ac:cxnSpMk id="20" creationId="{A1748273-C0F1-0B23-E671-169924273D8A}"/>
          </ac:cxnSpMkLst>
        </pc:cxnChg>
        <pc:cxnChg chg="mod">
          <ac:chgData name="Thomas NEIDLEIN" userId="01f95861-879b-44ee-97e1-42cf69e5f8be" providerId="ADAL" clId="{0A71C93E-BF31-4D00-A33B-02E5623BB18E}" dt="2023-05-22T09:56:27.741" v="1106" actId="14100"/>
          <ac:cxnSpMkLst>
            <pc:docMk/>
            <pc:sldMk cId="724375464" sldId="433"/>
            <ac:cxnSpMk id="38" creationId="{8D07ED9A-D975-6160-1F41-F960A921892E}"/>
          </ac:cxnSpMkLst>
        </pc:cxnChg>
        <pc:cxnChg chg="del">
          <ac:chgData name="Thomas NEIDLEIN" userId="01f95861-879b-44ee-97e1-42cf69e5f8be" providerId="ADAL" clId="{0A71C93E-BF31-4D00-A33B-02E5623BB18E}" dt="2023-05-22T09:24:04.268" v="582" actId="478"/>
          <ac:cxnSpMkLst>
            <pc:docMk/>
            <pc:sldMk cId="724375464" sldId="433"/>
            <ac:cxnSpMk id="41" creationId="{65148DAE-6601-8B4D-40E5-B2F839B1D055}"/>
          </ac:cxnSpMkLst>
        </pc:cxnChg>
        <pc:cxnChg chg="mod">
          <ac:chgData name="Thomas NEIDLEIN" userId="01f95861-879b-44ee-97e1-42cf69e5f8be" providerId="ADAL" clId="{0A71C93E-BF31-4D00-A33B-02E5623BB18E}" dt="2023-05-22T09:56:55.461" v="1114" actId="14100"/>
          <ac:cxnSpMkLst>
            <pc:docMk/>
            <pc:sldMk cId="724375464" sldId="433"/>
            <ac:cxnSpMk id="43" creationId="{0536F737-4E59-CC47-F826-86C0248BEADA}"/>
          </ac:cxnSpMkLst>
        </pc:cxnChg>
        <pc:cxnChg chg="del">
          <ac:chgData name="Thomas NEIDLEIN" userId="01f95861-879b-44ee-97e1-42cf69e5f8be" providerId="ADAL" clId="{0A71C93E-BF31-4D00-A33B-02E5623BB18E}" dt="2023-05-22T09:46:06.012" v="996" actId="478"/>
          <ac:cxnSpMkLst>
            <pc:docMk/>
            <pc:sldMk cId="724375464" sldId="433"/>
            <ac:cxnSpMk id="52" creationId="{CE4AFD4B-6121-84D4-1C62-14D7CC0A7057}"/>
          </ac:cxnSpMkLst>
        </pc:cxnChg>
        <pc:cxnChg chg="del">
          <ac:chgData name="Thomas NEIDLEIN" userId="01f95861-879b-44ee-97e1-42cf69e5f8be" providerId="ADAL" clId="{0A71C93E-BF31-4D00-A33B-02E5623BB18E}" dt="2023-05-22T09:46:06.012" v="996" actId="478"/>
          <ac:cxnSpMkLst>
            <pc:docMk/>
            <pc:sldMk cId="724375464" sldId="433"/>
            <ac:cxnSpMk id="54" creationId="{315453FE-89FD-20D8-ABAB-820AEBAC5176}"/>
          </ac:cxnSpMkLst>
        </pc:cxnChg>
        <pc:cxnChg chg="del">
          <ac:chgData name="Thomas NEIDLEIN" userId="01f95861-879b-44ee-97e1-42cf69e5f8be" providerId="ADAL" clId="{0A71C93E-BF31-4D00-A33B-02E5623BB18E}" dt="2023-05-22T09:23:46.229" v="580" actId="478"/>
          <ac:cxnSpMkLst>
            <pc:docMk/>
            <pc:sldMk cId="724375464" sldId="433"/>
            <ac:cxnSpMk id="709" creationId="{5F4E1309-A1C8-E564-718C-6E52DE4E2788}"/>
          </ac:cxnSpMkLst>
        </pc:cxnChg>
        <pc:cxnChg chg="del">
          <ac:chgData name="Thomas NEIDLEIN" userId="01f95861-879b-44ee-97e1-42cf69e5f8be" providerId="ADAL" clId="{0A71C93E-BF31-4D00-A33B-02E5623BB18E}" dt="2023-05-22T09:23:46.229" v="580" actId="478"/>
          <ac:cxnSpMkLst>
            <pc:docMk/>
            <pc:sldMk cId="724375464" sldId="433"/>
            <ac:cxnSpMk id="711" creationId="{87772E00-FC29-EBF3-9B4E-A68A3CB84F32}"/>
          </ac:cxnSpMkLst>
        </pc:cxnChg>
      </pc:sldChg>
      <pc:sldChg chg="addSp delSp modSp add mod addAnim delAnim modAnim modShow modNotesTx">
        <pc:chgData name="Thomas NEIDLEIN" userId="01f95861-879b-44ee-97e1-42cf69e5f8be" providerId="ADAL" clId="{0A71C93E-BF31-4D00-A33B-02E5623BB18E}" dt="2023-05-22T15:06:33.305" v="6141" actId="20577"/>
        <pc:sldMkLst>
          <pc:docMk/>
          <pc:sldMk cId="1480630054" sldId="434"/>
        </pc:sldMkLst>
        <pc:spChg chg="add del mod">
          <ac:chgData name="Thomas NEIDLEIN" userId="01f95861-879b-44ee-97e1-42cf69e5f8be" providerId="ADAL" clId="{0A71C93E-BF31-4D00-A33B-02E5623BB18E}" dt="2023-05-22T09:31:19.827" v="756" actId="478"/>
          <ac:spMkLst>
            <pc:docMk/>
            <pc:sldMk cId="1480630054" sldId="434"/>
            <ac:spMk id="2" creationId="{4908F81B-9953-DC0F-94B6-5571B2A11BEE}"/>
          </ac:spMkLst>
        </pc:spChg>
        <pc:spChg chg="add del mod">
          <ac:chgData name="Thomas NEIDLEIN" userId="01f95861-879b-44ee-97e1-42cf69e5f8be" providerId="ADAL" clId="{0A71C93E-BF31-4D00-A33B-02E5623BB18E}" dt="2023-05-22T09:36:55.860" v="903" actId="478"/>
          <ac:spMkLst>
            <pc:docMk/>
            <pc:sldMk cId="1480630054" sldId="434"/>
            <ac:spMk id="16" creationId="{A1389314-4758-DBE4-2D3F-AD4DBDB41492}"/>
          </ac:spMkLst>
        </pc:spChg>
        <pc:spChg chg="add del">
          <ac:chgData name="Thomas NEIDLEIN" userId="01f95861-879b-44ee-97e1-42cf69e5f8be" providerId="ADAL" clId="{0A71C93E-BF31-4D00-A33B-02E5623BB18E}" dt="2023-05-22T09:37:15.937" v="905" actId="478"/>
          <ac:spMkLst>
            <pc:docMk/>
            <pc:sldMk cId="1480630054" sldId="434"/>
            <ac:spMk id="17" creationId="{AB94E654-AA70-59E1-4223-B54CC73A647F}"/>
          </ac:spMkLst>
        </pc:spChg>
        <pc:spChg chg="add mod">
          <ac:chgData name="Thomas NEIDLEIN" userId="01f95861-879b-44ee-97e1-42cf69e5f8be" providerId="ADAL" clId="{0A71C93E-BF31-4D00-A33B-02E5623BB18E}" dt="2023-05-22T11:50:33.521" v="2865" actId="1035"/>
          <ac:spMkLst>
            <pc:docMk/>
            <pc:sldMk cId="1480630054" sldId="434"/>
            <ac:spMk id="18" creationId="{C8BD2915-A8AD-41ED-1418-6C43DDF82BFC}"/>
          </ac:spMkLst>
        </pc:spChg>
        <pc:spChg chg="add mod">
          <ac:chgData name="Thomas NEIDLEIN" userId="01f95861-879b-44ee-97e1-42cf69e5f8be" providerId="ADAL" clId="{0A71C93E-BF31-4D00-A33B-02E5623BB18E}" dt="2023-05-22T09:42:45.947" v="960" actId="1038"/>
          <ac:spMkLst>
            <pc:docMk/>
            <pc:sldMk cId="1480630054" sldId="434"/>
            <ac:spMk id="19" creationId="{2E597714-51EC-03AC-A54A-F09997694F0D}"/>
          </ac:spMkLst>
        </pc:spChg>
        <pc:spChg chg="add del mod">
          <ac:chgData name="Thomas NEIDLEIN" userId="01f95861-879b-44ee-97e1-42cf69e5f8be" providerId="ADAL" clId="{0A71C93E-BF31-4D00-A33B-02E5623BB18E}" dt="2023-05-22T10:05:04.622" v="1315" actId="478"/>
          <ac:spMkLst>
            <pc:docMk/>
            <pc:sldMk cId="1480630054" sldId="434"/>
            <ac:spMk id="25" creationId="{6BF396CF-04A0-A763-D62A-725C92922524}"/>
          </ac:spMkLst>
        </pc:spChg>
        <pc:spChg chg="del">
          <ac:chgData name="Thomas NEIDLEIN" userId="01f95861-879b-44ee-97e1-42cf69e5f8be" providerId="ADAL" clId="{0A71C93E-BF31-4D00-A33B-02E5623BB18E}" dt="2023-05-22T09:29:02.392" v="744" actId="478"/>
          <ac:spMkLst>
            <pc:docMk/>
            <pc:sldMk cId="1480630054" sldId="434"/>
            <ac:spMk id="35" creationId="{C9368B15-F089-FCD4-94E4-C8E6CF5D77F1}"/>
          </ac:spMkLst>
        </pc:spChg>
        <pc:spChg chg="del mod">
          <ac:chgData name="Thomas NEIDLEIN" userId="01f95861-879b-44ee-97e1-42cf69e5f8be" providerId="ADAL" clId="{0A71C93E-BF31-4D00-A33B-02E5623BB18E}" dt="2023-05-22T09:30:13.753" v="751" actId="478"/>
          <ac:spMkLst>
            <pc:docMk/>
            <pc:sldMk cId="1480630054" sldId="434"/>
            <ac:spMk id="36" creationId="{4C207253-9764-A715-EA52-185EEA919492}"/>
          </ac:spMkLst>
        </pc:spChg>
        <pc:spChg chg="mod ord">
          <ac:chgData name="Thomas NEIDLEIN" userId="01f95861-879b-44ee-97e1-42cf69e5f8be" providerId="ADAL" clId="{0A71C93E-BF31-4D00-A33B-02E5623BB18E}" dt="2023-05-22T09:42:45.947" v="960" actId="1038"/>
          <ac:spMkLst>
            <pc:docMk/>
            <pc:sldMk cId="1480630054" sldId="434"/>
            <ac:spMk id="50" creationId="{07FEAA29-5BE4-BF8D-B4B8-6598CC3DCFD8}"/>
          </ac:spMkLst>
        </pc:spChg>
        <pc:spChg chg="add del mod">
          <ac:chgData name="Thomas NEIDLEIN" userId="01f95861-879b-44ee-97e1-42cf69e5f8be" providerId="ADAL" clId="{0A71C93E-BF31-4D00-A33B-02E5623BB18E}" dt="2023-05-22T09:42:45.947" v="960" actId="1038"/>
          <ac:spMkLst>
            <pc:docMk/>
            <pc:sldMk cId="1480630054" sldId="434"/>
            <ac:spMk id="51" creationId="{05239878-6B86-F5D1-51CB-781FC55736B9}"/>
          </ac:spMkLst>
        </pc:spChg>
        <pc:spChg chg="mod">
          <ac:chgData name="Thomas NEIDLEIN" userId="01f95861-879b-44ee-97e1-42cf69e5f8be" providerId="ADAL" clId="{0A71C93E-BF31-4D00-A33B-02E5623BB18E}" dt="2023-05-22T09:29:05.459" v="746" actId="1076"/>
          <ac:spMkLst>
            <pc:docMk/>
            <pc:sldMk cId="1480630054" sldId="434"/>
            <ac:spMk id="737" creationId="{00000000-0000-0000-0000-000000000000}"/>
          </ac:spMkLst>
        </pc:spChg>
        <pc:graphicFrameChg chg="mod modGraphic">
          <ac:chgData name="Thomas NEIDLEIN" userId="01f95861-879b-44ee-97e1-42cf69e5f8be" providerId="ADAL" clId="{0A71C93E-BF31-4D00-A33B-02E5623BB18E}" dt="2023-05-22T10:02:57.727" v="1252" actId="20577"/>
          <ac:graphicFrameMkLst>
            <pc:docMk/>
            <pc:sldMk cId="1480630054" sldId="434"/>
            <ac:graphicFrameMk id="4" creationId="{02330922-D58A-C6C1-2291-15B3D0BF0BC4}"/>
          </ac:graphicFrameMkLst>
        </pc:graphicFrameChg>
        <pc:graphicFrameChg chg="add mod">
          <ac:chgData name="Thomas NEIDLEIN" userId="01f95861-879b-44ee-97e1-42cf69e5f8be" providerId="ADAL" clId="{0A71C93E-BF31-4D00-A33B-02E5623BB18E}" dt="2023-05-22T09:42:31.202" v="923"/>
          <ac:graphicFrameMkLst>
            <pc:docMk/>
            <pc:sldMk cId="1480630054" sldId="434"/>
            <ac:graphicFrameMk id="20" creationId="{85EA8923-FE65-2FE9-B321-7766E9807B0D}"/>
          </ac:graphicFrameMkLst>
        </pc:graphicFrameChg>
        <pc:graphicFrameChg chg="add mod">
          <ac:chgData name="Thomas NEIDLEIN" userId="01f95861-879b-44ee-97e1-42cf69e5f8be" providerId="ADAL" clId="{0A71C93E-BF31-4D00-A33B-02E5623BB18E}" dt="2023-05-22T10:19:00.849" v="1322" actId="14100"/>
          <ac:graphicFrameMkLst>
            <pc:docMk/>
            <pc:sldMk cId="1480630054" sldId="434"/>
            <ac:graphicFrameMk id="26" creationId="{5A463D30-5EA4-7D20-5C9C-C39F281B7228}"/>
          </ac:graphicFrameMkLst>
        </pc:graphicFrameChg>
        <pc:picChg chg="add mod">
          <ac:chgData name="Thomas NEIDLEIN" userId="01f95861-879b-44ee-97e1-42cf69e5f8be" providerId="ADAL" clId="{0A71C93E-BF31-4D00-A33B-02E5623BB18E}" dt="2023-05-22T13:56:17.182" v="3093"/>
          <ac:picMkLst>
            <pc:docMk/>
            <pc:sldMk cId="1480630054" sldId="434"/>
            <ac:picMk id="27" creationId="{24C0BBBA-E429-0F6B-BE6E-8F888964B193}"/>
          </ac:picMkLst>
        </pc:picChg>
        <pc:picChg chg="del">
          <ac:chgData name="Thomas NEIDLEIN" userId="01f95861-879b-44ee-97e1-42cf69e5f8be" providerId="ADAL" clId="{0A71C93E-BF31-4D00-A33B-02E5623BB18E}" dt="2023-05-22T09:28:58.895" v="741" actId="478"/>
          <ac:picMkLst>
            <pc:docMk/>
            <pc:sldMk cId="1480630054" sldId="434"/>
            <ac:picMk id="33" creationId="{27DE37AA-98F3-DE5D-DC0E-3A2DD8D660CA}"/>
          </ac:picMkLst>
        </pc:picChg>
        <pc:picChg chg="mod">
          <ac:chgData name="Thomas NEIDLEIN" userId="01f95861-879b-44ee-97e1-42cf69e5f8be" providerId="ADAL" clId="{0A71C93E-BF31-4D00-A33B-02E5623BB18E}" dt="2023-05-22T09:42:45.947" v="960" actId="1038"/>
          <ac:picMkLst>
            <pc:docMk/>
            <pc:sldMk cId="1480630054" sldId="434"/>
            <ac:picMk id="34" creationId="{3B498B2B-3257-8761-03D3-A5CA5AAC58D7}"/>
          </ac:picMkLst>
        </pc:picChg>
        <pc:picChg chg="mod">
          <ac:chgData name="Thomas NEIDLEIN" userId="01f95861-879b-44ee-97e1-42cf69e5f8be" providerId="ADAL" clId="{0A71C93E-BF31-4D00-A33B-02E5623BB18E}" dt="2023-05-22T09:42:45.947" v="960" actId="1038"/>
          <ac:picMkLst>
            <pc:docMk/>
            <pc:sldMk cId="1480630054" sldId="434"/>
            <ac:picMk id="46" creationId="{6103D6A2-CF03-9261-955B-0BCB3C2B1480}"/>
          </ac:picMkLst>
        </pc:picChg>
        <pc:cxnChg chg="add mod">
          <ac:chgData name="Thomas NEIDLEIN" userId="01f95861-879b-44ee-97e1-42cf69e5f8be" providerId="ADAL" clId="{0A71C93E-BF31-4D00-A33B-02E5623BB18E}" dt="2023-05-22T09:42:45.947" v="960" actId="1038"/>
          <ac:cxnSpMkLst>
            <pc:docMk/>
            <pc:sldMk cId="1480630054" sldId="434"/>
            <ac:cxnSpMk id="2" creationId="{06BD2220-8822-0659-8D38-BE33FB2B9B20}"/>
          </ac:cxnSpMkLst>
        </pc:cxnChg>
        <pc:cxnChg chg="add mod">
          <ac:chgData name="Thomas NEIDLEIN" userId="01f95861-879b-44ee-97e1-42cf69e5f8be" providerId="ADAL" clId="{0A71C93E-BF31-4D00-A33B-02E5623BB18E}" dt="2023-05-22T09:42:45.947" v="960" actId="1038"/>
          <ac:cxnSpMkLst>
            <pc:docMk/>
            <pc:sldMk cId="1480630054" sldId="434"/>
            <ac:cxnSpMk id="5" creationId="{962D9CF0-29B9-9BCD-BA34-481D3AC0A5FB}"/>
          </ac:cxnSpMkLst>
        </pc:cxnChg>
        <pc:cxnChg chg="add mod">
          <ac:chgData name="Thomas NEIDLEIN" userId="01f95861-879b-44ee-97e1-42cf69e5f8be" providerId="ADAL" clId="{0A71C93E-BF31-4D00-A33B-02E5623BB18E}" dt="2023-05-22T09:42:45.947" v="960" actId="1038"/>
          <ac:cxnSpMkLst>
            <pc:docMk/>
            <pc:sldMk cId="1480630054" sldId="434"/>
            <ac:cxnSpMk id="8" creationId="{241C86C5-D127-E52B-7CAE-AD5EEBC37C56}"/>
          </ac:cxnSpMkLst>
        </pc:cxnChg>
        <pc:cxnChg chg="add mod">
          <ac:chgData name="Thomas NEIDLEIN" userId="01f95861-879b-44ee-97e1-42cf69e5f8be" providerId="ADAL" clId="{0A71C93E-BF31-4D00-A33B-02E5623BB18E}" dt="2023-05-22T09:42:45.947" v="960" actId="1038"/>
          <ac:cxnSpMkLst>
            <pc:docMk/>
            <pc:sldMk cId="1480630054" sldId="434"/>
            <ac:cxnSpMk id="10" creationId="{E205E37E-2ABA-C196-E5BD-C2270C394A55}"/>
          </ac:cxnSpMkLst>
        </pc:cxnChg>
        <pc:cxnChg chg="add mod">
          <ac:chgData name="Thomas NEIDLEIN" userId="01f95861-879b-44ee-97e1-42cf69e5f8be" providerId="ADAL" clId="{0A71C93E-BF31-4D00-A33B-02E5623BB18E}" dt="2023-05-22T09:42:45.947" v="960" actId="1038"/>
          <ac:cxnSpMkLst>
            <pc:docMk/>
            <pc:sldMk cId="1480630054" sldId="434"/>
            <ac:cxnSpMk id="12" creationId="{9AE37EB5-2298-6313-CDBD-07D2D980FAA1}"/>
          </ac:cxnSpMkLst>
        </pc:cxnChg>
        <pc:cxnChg chg="add mod">
          <ac:chgData name="Thomas NEIDLEIN" userId="01f95861-879b-44ee-97e1-42cf69e5f8be" providerId="ADAL" clId="{0A71C93E-BF31-4D00-A33B-02E5623BB18E}" dt="2023-05-22T09:42:45.947" v="960" actId="1038"/>
          <ac:cxnSpMkLst>
            <pc:docMk/>
            <pc:sldMk cId="1480630054" sldId="434"/>
            <ac:cxnSpMk id="15" creationId="{604048B2-AC26-E03D-3F54-35CEE3E2EEA1}"/>
          </ac:cxnSpMkLst>
        </pc:cxnChg>
        <pc:cxnChg chg="add mod">
          <ac:chgData name="Thomas NEIDLEIN" userId="01f95861-879b-44ee-97e1-42cf69e5f8be" providerId="ADAL" clId="{0A71C93E-BF31-4D00-A33B-02E5623BB18E}" dt="2023-05-22T11:50:57.942" v="2866" actId="1582"/>
          <ac:cxnSpMkLst>
            <pc:docMk/>
            <pc:sldMk cId="1480630054" sldId="434"/>
            <ac:cxnSpMk id="21" creationId="{A6E390ED-0A30-C55E-E753-8C26C7C3E292}"/>
          </ac:cxnSpMkLst>
        </pc:cxnChg>
        <pc:cxnChg chg="add mod">
          <ac:chgData name="Thomas NEIDLEIN" userId="01f95861-879b-44ee-97e1-42cf69e5f8be" providerId="ADAL" clId="{0A71C93E-BF31-4D00-A33B-02E5623BB18E}" dt="2023-05-22T11:50:57.942" v="2866" actId="1582"/>
          <ac:cxnSpMkLst>
            <pc:docMk/>
            <pc:sldMk cId="1480630054" sldId="434"/>
            <ac:cxnSpMk id="23" creationId="{5DD4740D-3451-6FF8-7D81-75A5E64BA4C1}"/>
          </ac:cxnSpMkLst>
        </pc:cxnChg>
        <pc:cxnChg chg="del">
          <ac:chgData name="Thomas NEIDLEIN" userId="01f95861-879b-44ee-97e1-42cf69e5f8be" providerId="ADAL" clId="{0A71C93E-BF31-4D00-A33B-02E5623BB18E}" dt="2023-05-22T09:28:59.455" v="742" actId="478"/>
          <ac:cxnSpMkLst>
            <pc:docMk/>
            <pc:sldMk cId="1480630054" sldId="434"/>
            <ac:cxnSpMk id="38" creationId="{8D07ED9A-D975-6160-1F41-F960A921892E}"/>
          </ac:cxnSpMkLst>
        </pc:cxnChg>
        <pc:cxnChg chg="del">
          <ac:chgData name="Thomas NEIDLEIN" userId="01f95861-879b-44ee-97e1-42cf69e5f8be" providerId="ADAL" clId="{0A71C93E-BF31-4D00-A33B-02E5623BB18E}" dt="2023-05-22T09:29:00.114" v="743" actId="478"/>
          <ac:cxnSpMkLst>
            <pc:docMk/>
            <pc:sldMk cId="1480630054" sldId="434"/>
            <ac:cxnSpMk id="43" creationId="{0536F737-4E59-CC47-F826-86C0248BEADA}"/>
          </ac:cxnSpMkLst>
        </pc:cxnChg>
        <pc:cxnChg chg="mod">
          <ac:chgData name="Thomas NEIDLEIN" userId="01f95861-879b-44ee-97e1-42cf69e5f8be" providerId="ADAL" clId="{0A71C93E-BF31-4D00-A33B-02E5623BB18E}" dt="2023-05-22T09:42:45.947" v="960" actId="1038"/>
          <ac:cxnSpMkLst>
            <pc:docMk/>
            <pc:sldMk cId="1480630054" sldId="434"/>
            <ac:cxnSpMk id="52" creationId="{CE4AFD4B-6121-84D4-1C62-14D7CC0A7057}"/>
          </ac:cxnSpMkLst>
        </pc:cxnChg>
        <pc:cxnChg chg="mod">
          <ac:chgData name="Thomas NEIDLEIN" userId="01f95861-879b-44ee-97e1-42cf69e5f8be" providerId="ADAL" clId="{0A71C93E-BF31-4D00-A33B-02E5623BB18E}" dt="2023-05-22T09:42:45.947" v="960" actId="1038"/>
          <ac:cxnSpMkLst>
            <pc:docMk/>
            <pc:sldMk cId="1480630054" sldId="434"/>
            <ac:cxnSpMk id="54" creationId="{315453FE-89FD-20D8-ABAB-820AEBAC5176}"/>
          </ac:cxnSpMkLst>
        </pc:cxnChg>
      </pc:sldChg>
      <pc:sldChg chg="addSp modSp modNotesTx">
        <pc:chgData name="Thomas NEIDLEIN" userId="01f95861-879b-44ee-97e1-42cf69e5f8be" providerId="ADAL" clId="{0A71C93E-BF31-4D00-A33B-02E5623BB18E}" dt="2023-05-22T14:45:00.755" v="3297" actId="20577"/>
        <pc:sldMkLst>
          <pc:docMk/>
          <pc:sldMk cId="2097008087" sldId="435"/>
        </pc:sldMkLst>
        <pc:picChg chg="add mod">
          <ac:chgData name="Thomas NEIDLEIN" userId="01f95861-879b-44ee-97e1-42cf69e5f8be" providerId="ADAL" clId="{0A71C93E-BF31-4D00-A33B-02E5623BB18E}" dt="2023-05-22T13:55:44.143" v="3086"/>
          <ac:picMkLst>
            <pc:docMk/>
            <pc:sldMk cId="2097008087" sldId="435"/>
            <ac:picMk id="14" creationId="{E0180C2F-CCBA-B5AE-F73A-AFEECED839D0}"/>
          </ac:picMkLst>
        </pc:picChg>
      </pc:sldChg>
      <pc:sldChg chg="addSp modSp modNotesTx">
        <pc:chgData name="Thomas NEIDLEIN" userId="01f95861-879b-44ee-97e1-42cf69e5f8be" providerId="ADAL" clId="{0A71C93E-BF31-4D00-A33B-02E5623BB18E}" dt="2023-05-22T15:08:31.388" v="6144" actId="20577"/>
        <pc:sldMkLst>
          <pc:docMk/>
          <pc:sldMk cId="1780935607" sldId="436"/>
        </pc:sldMkLst>
        <pc:graphicFrameChg chg="mod">
          <ac:chgData name="Thomas NEIDLEIN" userId="01f95861-879b-44ee-97e1-42cf69e5f8be" providerId="ADAL" clId="{0A71C93E-BF31-4D00-A33B-02E5623BB18E}" dt="2023-05-22T12:07:25.904" v="3030" actId="572"/>
          <ac:graphicFrameMkLst>
            <pc:docMk/>
            <pc:sldMk cId="1780935607" sldId="436"/>
            <ac:graphicFrameMk id="4" creationId="{BA233B39-1E26-D510-66D3-2F169E25E6AB}"/>
          </ac:graphicFrameMkLst>
        </pc:graphicFrameChg>
        <pc:picChg chg="add mod">
          <ac:chgData name="Thomas NEIDLEIN" userId="01f95861-879b-44ee-97e1-42cf69e5f8be" providerId="ADAL" clId="{0A71C93E-BF31-4D00-A33B-02E5623BB18E}" dt="2023-05-22T13:56:18.991" v="3094"/>
          <ac:picMkLst>
            <pc:docMk/>
            <pc:sldMk cId="1780935607" sldId="436"/>
            <ac:picMk id="5" creationId="{92E701CF-DA13-D94B-6BE5-7CA551683F2B}"/>
          </ac:picMkLst>
        </pc:picChg>
      </pc:sldChg>
      <pc:sldChg chg="addSp delSp modSp mod modNotesTx">
        <pc:chgData name="Thomas NEIDLEIN" userId="01f95861-879b-44ee-97e1-42cf69e5f8be" providerId="ADAL" clId="{0A71C93E-BF31-4D00-A33B-02E5623BB18E}" dt="2023-05-22T14:42:44.452" v="3268" actId="20577"/>
        <pc:sldMkLst>
          <pc:docMk/>
          <pc:sldMk cId="1190162151" sldId="437"/>
        </pc:sldMkLst>
        <pc:spChg chg="add del mod">
          <ac:chgData name="Thomas NEIDLEIN" userId="01f95861-879b-44ee-97e1-42cf69e5f8be" providerId="ADAL" clId="{0A71C93E-BF31-4D00-A33B-02E5623BB18E}" dt="2023-05-22T11:59:53.305" v="2940" actId="478"/>
          <ac:spMkLst>
            <pc:docMk/>
            <pc:sldMk cId="1190162151" sldId="437"/>
            <ac:spMk id="2" creationId="{455B7A8C-C6D5-5797-7F1D-2A5A9A446F6B}"/>
          </ac:spMkLst>
        </pc:spChg>
        <pc:picChg chg="del mod modCrop">
          <ac:chgData name="Thomas NEIDLEIN" userId="01f95861-879b-44ee-97e1-42cf69e5f8be" providerId="ADAL" clId="{0A71C93E-BF31-4D00-A33B-02E5623BB18E}" dt="2023-05-22T13:54:14.677" v="3077" actId="478"/>
          <ac:picMkLst>
            <pc:docMk/>
            <pc:sldMk cId="1190162151" sldId="437"/>
            <ac:picMk id="3" creationId="{CD7268E4-96CA-AC3B-2FBE-7CDAEA978B93}"/>
          </ac:picMkLst>
        </pc:picChg>
        <pc:picChg chg="add del mod">
          <ac:chgData name="Thomas NEIDLEIN" userId="01f95861-879b-44ee-97e1-42cf69e5f8be" providerId="ADAL" clId="{0A71C93E-BF31-4D00-A33B-02E5623BB18E}" dt="2023-05-22T14:09:55.244" v="3121" actId="478"/>
          <ac:picMkLst>
            <pc:docMk/>
            <pc:sldMk cId="1190162151" sldId="437"/>
            <ac:picMk id="5" creationId="{ABD22D7E-ABB5-6190-7521-335DB153F718}"/>
          </ac:picMkLst>
        </pc:picChg>
        <pc:picChg chg="add mod">
          <ac:chgData name="Thomas NEIDLEIN" userId="01f95861-879b-44ee-97e1-42cf69e5f8be" providerId="ADAL" clId="{0A71C93E-BF31-4D00-A33B-02E5623BB18E}" dt="2023-05-22T14:10:03.886" v="3122" actId="1076"/>
          <ac:picMkLst>
            <pc:docMk/>
            <pc:sldMk cId="1190162151" sldId="437"/>
            <ac:picMk id="6" creationId="{02B61481-D5EC-9B9A-84D2-794C661EC65C}"/>
          </ac:picMkLst>
        </pc:picChg>
      </pc:sldChg>
      <pc:sldChg chg="modSp add del mod">
        <pc:chgData name="Thomas NEIDLEIN" userId="01f95861-879b-44ee-97e1-42cf69e5f8be" providerId="ADAL" clId="{0A71C93E-BF31-4D00-A33B-02E5623BB18E}" dt="2023-05-22T11:35:40.091" v="2800" actId="47"/>
        <pc:sldMkLst>
          <pc:docMk/>
          <pc:sldMk cId="2005808068" sldId="439"/>
        </pc:sldMkLst>
        <pc:spChg chg="mod">
          <ac:chgData name="Thomas NEIDLEIN" userId="01f95861-879b-44ee-97e1-42cf69e5f8be" providerId="ADAL" clId="{0A71C93E-BF31-4D00-A33B-02E5623BB18E}" dt="2023-05-22T11:34:53.036" v="2779" actId="1076"/>
          <ac:spMkLst>
            <pc:docMk/>
            <pc:sldMk cId="2005808068" sldId="439"/>
            <ac:spMk id="9" creationId="{8E5BBCD8-1B29-D4D8-3669-314E166E7524}"/>
          </ac:spMkLst>
        </pc:spChg>
        <pc:spChg chg="mod">
          <ac:chgData name="Thomas NEIDLEIN" userId="01f95861-879b-44ee-97e1-42cf69e5f8be" providerId="ADAL" clId="{0A71C93E-BF31-4D00-A33B-02E5623BB18E}" dt="2023-05-22T11:35:38.320" v="2799" actId="1076"/>
          <ac:spMkLst>
            <pc:docMk/>
            <pc:sldMk cId="2005808068" sldId="439"/>
            <ac:spMk id="10" creationId="{5060B6B7-91F3-1105-D6BE-468492FDC531}"/>
          </ac:spMkLst>
        </pc:spChg>
        <pc:spChg chg="mod">
          <ac:chgData name="Thomas NEIDLEIN" userId="01f95861-879b-44ee-97e1-42cf69e5f8be" providerId="ADAL" clId="{0A71C93E-BF31-4D00-A33B-02E5623BB18E}" dt="2023-05-22T11:35:36.750" v="2791" actId="1076"/>
          <ac:spMkLst>
            <pc:docMk/>
            <pc:sldMk cId="2005808068" sldId="439"/>
            <ac:spMk id="11" creationId="{E392C400-5F5C-BE39-D91E-AA050073138A}"/>
          </ac:spMkLst>
        </pc:spChg>
        <pc:spChg chg="mod">
          <ac:chgData name="Thomas NEIDLEIN" userId="01f95861-879b-44ee-97e1-42cf69e5f8be" providerId="ADAL" clId="{0A71C93E-BF31-4D00-A33B-02E5623BB18E}" dt="2023-05-22T11:35:37.474" v="2794" actId="1076"/>
          <ac:spMkLst>
            <pc:docMk/>
            <pc:sldMk cId="2005808068" sldId="439"/>
            <ac:spMk id="12" creationId="{38D7ABBD-D45F-32B5-8B92-782F7E176D05}"/>
          </ac:spMkLst>
        </pc:spChg>
        <pc:picChg chg="mod">
          <ac:chgData name="Thomas NEIDLEIN" userId="01f95861-879b-44ee-97e1-42cf69e5f8be" providerId="ADAL" clId="{0A71C93E-BF31-4D00-A33B-02E5623BB18E}" dt="2023-05-22T11:34:50.212" v="2778" actId="14100"/>
          <ac:picMkLst>
            <pc:docMk/>
            <pc:sldMk cId="2005808068" sldId="439"/>
            <ac:picMk id="3" creationId="{6BE1105A-C6ED-64A6-6CA7-7E59ABFFDB57}"/>
          </ac:picMkLst>
        </pc:picChg>
        <pc:picChg chg="mod">
          <ac:chgData name="Thomas NEIDLEIN" userId="01f95861-879b-44ee-97e1-42cf69e5f8be" providerId="ADAL" clId="{0A71C93E-BF31-4D00-A33B-02E5623BB18E}" dt="2023-05-22T11:35:36.448" v="2790" actId="1076"/>
          <ac:picMkLst>
            <pc:docMk/>
            <pc:sldMk cId="2005808068" sldId="439"/>
            <ac:picMk id="5" creationId="{067730B8-0D83-4A46-A5D1-AD99098CDAE1}"/>
          </ac:picMkLst>
        </pc:picChg>
        <pc:picChg chg="mod">
          <ac:chgData name="Thomas NEIDLEIN" userId="01f95861-879b-44ee-97e1-42cf69e5f8be" providerId="ADAL" clId="{0A71C93E-BF31-4D00-A33B-02E5623BB18E}" dt="2023-05-22T11:35:37.815" v="2796" actId="1076"/>
          <ac:picMkLst>
            <pc:docMk/>
            <pc:sldMk cId="2005808068" sldId="439"/>
            <ac:picMk id="8" creationId="{13B7E920-C5A0-C94F-09AC-5F1AAD22D58B}"/>
          </ac:picMkLst>
        </pc:picChg>
        <pc:picChg chg="mod">
          <ac:chgData name="Thomas NEIDLEIN" userId="01f95861-879b-44ee-97e1-42cf69e5f8be" providerId="ADAL" clId="{0A71C93E-BF31-4D00-A33B-02E5623BB18E}" dt="2023-05-22T11:35:38.140" v="2798" actId="1076"/>
          <ac:picMkLst>
            <pc:docMk/>
            <pc:sldMk cId="2005808068" sldId="439"/>
            <ac:picMk id="13" creationId="{9324CA72-9B17-7720-6B3F-A93BEB46D5EC}"/>
          </ac:picMkLst>
        </pc:picChg>
      </pc:sldChg>
      <pc:sldChg chg="addSp modSp mod">
        <pc:chgData name="Thomas NEIDLEIN" userId="01f95861-879b-44ee-97e1-42cf69e5f8be" providerId="ADAL" clId="{0A71C93E-BF31-4D00-A33B-02E5623BB18E}" dt="2023-05-22T12:03:33.951" v="2996" actId="20577"/>
        <pc:sldMkLst>
          <pc:docMk/>
          <pc:sldMk cId="3077724972" sldId="439"/>
        </pc:sldMkLst>
        <pc:spChg chg="add mod">
          <ac:chgData name="Thomas NEIDLEIN" userId="01f95861-879b-44ee-97e1-42cf69e5f8be" providerId="ADAL" clId="{0A71C93E-BF31-4D00-A33B-02E5623BB18E}" dt="2023-05-22T12:03:33.951" v="2996" actId="20577"/>
          <ac:spMkLst>
            <pc:docMk/>
            <pc:sldMk cId="3077724972" sldId="439"/>
            <ac:spMk id="3" creationId="{3570249D-7B43-7612-96C4-DCEB299E0D25}"/>
          </ac:spMkLst>
        </pc:spChg>
      </pc:sldChg>
      <pc:sldChg chg="mod modShow">
        <pc:chgData name="Thomas NEIDLEIN" userId="01f95861-879b-44ee-97e1-42cf69e5f8be" providerId="ADAL" clId="{0A71C93E-BF31-4D00-A33B-02E5623BB18E}" dt="2023-05-22T12:50:23.031" v="3042" actId="729"/>
        <pc:sldMkLst>
          <pc:docMk/>
          <pc:sldMk cId="2547760264" sldId="440"/>
        </pc:sldMkLst>
      </pc:sldChg>
      <pc:sldChg chg="new del">
        <pc:chgData name="Thomas NEIDLEIN" userId="01f95861-879b-44ee-97e1-42cf69e5f8be" providerId="ADAL" clId="{0A71C93E-BF31-4D00-A33B-02E5623BB18E}" dt="2023-05-22T12:04:07.225" v="3004" actId="680"/>
        <pc:sldMkLst>
          <pc:docMk/>
          <pc:sldMk cId="912228090" sldId="441"/>
        </pc:sldMkLst>
      </pc:sldChg>
      <pc:sldChg chg="addSp modSp ord modNotesTx">
        <pc:chgData name="Thomas NEIDLEIN" userId="01f95861-879b-44ee-97e1-42cf69e5f8be" providerId="ADAL" clId="{0A71C93E-BF31-4D00-A33B-02E5623BB18E}" dt="2023-05-22T16:15:57.261" v="9094"/>
        <pc:sldMkLst>
          <pc:docMk/>
          <pc:sldMk cId="3652030792" sldId="441"/>
        </pc:sldMkLst>
        <pc:picChg chg="add mod">
          <ac:chgData name="Thomas NEIDLEIN" userId="01f95861-879b-44ee-97e1-42cf69e5f8be" providerId="ADAL" clId="{0A71C93E-BF31-4D00-A33B-02E5623BB18E}" dt="2023-05-22T13:56:33.892" v="3102"/>
          <ac:picMkLst>
            <pc:docMk/>
            <pc:sldMk cId="3652030792" sldId="441"/>
            <ac:picMk id="2" creationId="{B420872D-3E08-F04F-19B6-C9F2B5DF9734}"/>
          </ac:picMkLst>
        </pc:picChg>
      </pc:sldChg>
      <pc:sldChg chg="modSp mod">
        <pc:chgData name="Thomas NEIDLEIN" userId="01f95861-879b-44ee-97e1-42cf69e5f8be" providerId="ADAL" clId="{0A71C93E-BF31-4D00-A33B-02E5623BB18E}" dt="2023-05-22T16:15:01.819" v="9092" actId="1076"/>
        <pc:sldMkLst>
          <pc:docMk/>
          <pc:sldMk cId="2949279413" sldId="443"/>
        </pc:sldMkLst>
        <pc:graphicFrameChg chg="mod">
          <ac:chgData name="Thomas NEIDLEIN" userId="01f95861-879b-44ee-97e1-42cf69e5f8be" providerId="ADAL" clId="{0A71C93E-BF31-4D00-A33B-02E5623BB18E}" dt="2023-05-22T16:14:56.488" v="9091" actId="20577"/>
          <ac:graphicFrameMkLst>
            <pc:docMk/>
            <pc:sldMk cId="2949279413" sldId="443"/>
            <ac:graphicFrameMk id="7" creationId="{22EC820B-8B4F-90B5-1904-93E7A4670654}"/>
          </ac:graphicFrameMkLst>
        </pc:graphicFrameChg>
        <pc:picChg chg="mod">
          <ac:chgData name="Thomas NEIDLEIN" userId="01f95861-879b-44ee-97e1-42cf69e5f8be" providerId="ADAL" clId="{0A71C93E-BF31-4D00-A33B-02E5623BB18E}" dt="2023-05-22T16:15:01.819" v="9092" actId="1076"/>
          <ac:picMkLst>
            <pc:docMk/>
            <pc:sldMk cId="2949279413" sldId="443"/>
            <ac:picMk id="6" creationId="{DF2B4662-AA3D-95C5-4AAE-23438598FB0F}"/>
          </ac:picMkLst>
        </pc:picChg>
      </pc:sldChg>
    </pc:docChg>
  </pc:docChgLst>
  <pc:docChgLst>
    <pc:chgData name="Suwarin PATTANACHUANCHOM" userId="S::suwarin.pattanachuanchom@estaca.eu::8ab8ebcc-0ad5-45e3-a49b-586db4a145d5" providerId="AD" clId="Web-{AEAA7AF9-7643-25AE-A6D7-8D9C3FC3C404}"/>
    <pc:docChg chg="addSld modSld sldOrd">
      <pc:chgData name="Suwarin PATTANACHUANCHOM" userId="S::suwarin.pattanachuanchom@estaca.eu::8ab8ebcc-0ad5-45e3-a49b-586db4a145d5" providerId="AD" clId="Web-{AEAA7AF9-7643-25AE-A6D7-8D9C3FC3C404}" dt="2023-04-04T06:18:20.160" v="72"/>
      <pc:docMkLst>
        <pc:docMk/>
      </pc:docMkLst>
      <pc:sldChg chg="modNotes">
        <pc:chgData name="Suwarin PATTANACHUANCHOM" userId="S::suwarin.pattanachuanchom@estaca.eu::8ab8ebcc-0ad5-45e3-a49b-586db4a145d5" providerId="AD" clId="Web-{AEAA7AF9-7643-25AE-A6D7-8D9C3FC3C404}" dt="2023-04-04T04:58:50.896" v="39"/>
        <pc:sldMkLst>
          <pc:docMk/>
          <pc:sldMk cId="0" sldId="256"/>
        </pc:sldMkLst>
      </pc:sldChg>
      <pc:sldChg chg="modSp">
        <pc:chgData name="Suwarin PATTANACHUANCHOM" userId="S::suwarin.pattanachuanchom@estaca.eu::8ab8ebcc-0ad5-45e3-a49b-586db4a145d5" providerId="AD" clId="Web-{AEAA7AF9-7643-25AE-A6D7-8D9C3FC3C404}" dt="2023-04-04T04:57:42.847" v="25" actId="20577"/>
        <pc:sldMkLst>
          <pc:docMk/>
          <pc:sldMk cId="3845440235" sldId="344"/>
        </pc:sldMkLst>
        <pc:spChg chg="mod">
          <ac:chgData name="Suwarin PATTANACHUANCHOM" userId="S::suwarin.pattanachuanchom@estaca.eu::8ab8ebcc-0ad5-45e3-a49b-586db4a145d5" providerId="AD" clId="Web-{AEAA7AF9-7643-25AE-A6D7-8D9C3FC3C404}" dt="2023-04-04T04:57:42.847" v="25" actId="20577"/>
          <ac:spMkLst>
            <pc:docMk/>
            <pc:sldMk cId="3845440235" sldId="344"/>
            <ac:spMk id="4" creationId="{B8150D27-D03F-23B2-CB07-932FB125CC72}"/>
          </ac:spMkLst>
        </pc:spChg>
      </pc:sldChg>
      <pc:sldChg chg="modSp">
        <pc:chgData name="Suwarin PATTANACHUANCHOM" userId="S::suwarin.pattanachuanchom@estaca.eu::8ab8ebcc-0ad5-45e3-a49b-586db4a145d5" providerId="AD" clId="Web-{AEAA7AF9-7643-25AE-A6D7-8D9C3FC3C404}" dt="2023-04-04T04:57:05.331" v="12" actId="20577"/>
        <pc:sldMkLst>
          <pc:docMk/>
          <pc:sldMk cId="511645483" sldId="351"/>
        </pc:sldMkLst>
        <pc:spChg chg="mod">
          <ac:chgData name="Suwarin PATTANACHUANCHOM" userId="S::suwarin.pattanachuanchom@estaca.eu::8ab8ebcc-0ad5-45e3-a49b-586db4a145d5" providerId="AD" clId="Web-{AEAA7AF9-7643-25AE-A6D7-8D9C3FC3C404}" dt="2023-04-04T04:57:05.331" v="12" actId="20577"/>
          <ac:spMkLst>
            <pc:docMk/>
            <pc:sldMk cId="511645483" sldId="351"/>
            <ac:spMk id="2" creationId="{0E42827C-0C5D-B7A3-21F6-7846DFBD9937}"/>
          </ac:spMkLst>
        </pc:spChg>
      </pc:sldChg>
      <pc:sldChg chg="addSp delSp modSp">
        <pc:chgData name="Suwarin PATTANACHUANCHOM" userId="S::suwarin.pattanachuanchom@estaca.eu::8ab8ebcc-0ad5-45e3-a49b-586db4a145d5" providerId="AD" clId="Web-{AEAA7AF9-7643-25AE-A6D7-8D9C3FC3C404}" dt="2023-04-04T06:05:10.618" v="71" actId="1076"/>
        <pc:sldMkLst>
          <pc:docMk/>
          <pc:sldMk cId="1001923618" sldId="352"/>
        </pc:sldMkLst>
        <pc:spChg chg="add mod">
          <ac:chgData name="Suwarin PATTANACHUANCHOM" userId="S::suwarin.pattanachuanchom@estaca.eu::8ab8ebcc-0ad5-45e3-a49b-586db4a145d5" providerId="AD" clId="Web-{AEAA7AF9-7643-25AE-A6D7-8D9C3FC3C404}" dt="2023-04-04T06:05:10.618" v="71" actId="1076"/>
          <ac:spMkLst>
            <pc:docMk/>
            <pc:sldMk cId="1001923618" sldId="352"/>
            <ac:spMk id="2" creationId="{5F2AABED-DC0D-210A-BE55-D9728103806F}"/>
          </ac:spMkLst>
        </pc:spChg>
        <pc:picChg chg="del">
          <ac:chgData name="Suwarin PATTANACHUANCHOM" userId="S::suwarin.pattanachuanchom@estaca.eu::8ab8ebcc-0ad5-45e3-a49b-586db4a145d5" providerId="AD" clId="Web-{AEAA7AF9-7643-25AE-A6D7-8D9C3FC3C404}" dt="2023-04-04T06:04:32.257" v="60"/>
          <ac:picMkLst>
            <pc:docMk/>
            <pc:sldMk cId="1001923618" sldId="352"/>
            <ac:picMk id="6" creationId="{5214C81C-A9D9-587C-F38A-3245621C9065}"/>
          </ac:picMkLst>
        </pc:picChg>
        <pc:picChg chg="mod">
          <ac:chgData name="Suwarin PATTANACHUANCHOM" userId="S::suwarin.pattanachuanchom@estaca.eu::8ab8ebcc-0ad5-45e3-a49b-586db4a145d5" providerId="AD" clId="Web-{AEAA7AF9-7643-25AE-A6D7-8D9C3FC3C404}" dt="2023-04-04T06:04:35.148" v="62" actId="1076"/>
          <ac:picMkLst>
            <pc:docMk/>
            <pc:sldMk cId="1001923618" sldId="352"/>
            <ac:picMk id="1026" creationId="{7E9B61C6-2CAF-51F9-370D-D3B7CB3BBA3A}"/>
          </ac:picMkLst>
        </pc:picChg>
      </pc:sldChg>
      <pc:sldChg chg="addSp modSp">
        <pc:chgData name="Suwarin PATTANACHUANCHOM" userId="S::suwarin.pattanachuanchom@estaca.eu::8ab8ebcc-0ad5-45e3-a49b-586db4a145d5" providerId="AD" clId="Web-{AEAA7AF9-7643-25AE-A6D7-8D9C3FC3C404}" dt="2023-04-04T06:00:43.296" v="56" actId="1076"/>
        <pc:sldMkLst>
          <pc:docMk/>
          <pc:sldMk cId="2204241568" sldId="354"/>
        </pc:sldMkLst>
        <pc:spChg chg="add mod">
          <ac:chgData name="Suwarin PATTANACHUANCHOM" userId="S::suwarin.pattanachuanchom@estaca.eu::8ab8ebcc-0ad5-45e3-a49b-586db4a145d5" providerId="AD" clId="Web-{AEAA7AF9-7643-25AE-A6D7-8D9C3FC3C404}" dt="2023-04-04T06:00:38.437" v="55" actId="1076"/>
          <ac:spMkLst>
            <pc:docMk/>
            <pc:sldMk cId="2204241568" sldId="354"/>
            <ac:spMk id="2" creationId="{54690210-5246-57BF-00DE-F5F21545576D}"/>
          </ac:spMkLst>
        </pc:spChg>
        <pc:picChg chg="mod">
          <ac:chgData name="Suwarin PATTANACHUANCHOM" userId="S::suwarin.pattanachuanchom@estaca.eu::8ab8ebcc-0ad5-45e3-a49b-586db4a145d5" providerId="AD" clId="Web-{AEAA7AF9-7643-25AE-A6D7-8D9C3FC3C404}" dt="2023-04-04T06:00:43.296" v="56" actId="1076"/>
          <ac:picMkLst>
            <pc:docMk/>
            <pc:sldMk cId="2204241568" sldId="354"/>
            <ac:picMk id="5" creationId="{2136F747-CFD7-60A4-EF30-2F72C8616D41}"/>
          </ac:picMkLst>
        </pc:picChg>
      </pc:sldChg>
      <pc:sldChg chg="modSp">
        <pc:chgData name="Suwarin PATTANACHUANCHOM" userId="S::suwarin.pattanachuanchom@estaca.eu::8ab8ebcc-0ad5-45e3-a49b-586db4a145d5" providerId="AD" clId="Web-{AEAA7AF9-7643-25AE-A6D7-8D9C3FC3C404}" dt="2023-04-04T05:01:02.745" v="44" actId="20577"/>
        <pc:sldMkLst>
          <pc:docMk/>
          <pc:sldMk cId="3404151616" sldId="357"/>
        </pc:sldMkLst>
        <pc:spChg chg="mod">
          <ac:chgData name="Suwarin PATTANACHUANCHOM" userId="S::suwarin.pattanachuanchom@estaca.eu::8ab8ebcc-0ad5-45e3-a49b-586db4a145d5" providerId="AD" clId="Web-{AEAA7AF9-7643-25AE-A6D7-8D9C3FC3C404}" dt="2023-04-04T05:01:02.745" v="44" actId="20577"/>
          <ac:spMkLst>
            <pc:docMk/>
            <pc:sldMk cId="3404151616" sldId="357"/>
            <ac:spMk id="7" creationId="{2C7B16EC-13F3-1A79-2950-4A0A5F833374}"/>
          </ac:spMkLst>
        </pc:spChg>
      </pc:sldChg>
      <pc:sldChg chg="modSp">
        <pc:chgData name="Suwarin PATTANACHUANCHOM" userId="S::suwarin.pattanachuanchom@estaca.eu::8ab8ebcc-0ad5-45e3-a49b-586db4a145d5" providerId="AD" clId="Web-{AEAA7AF9-7643-25AE-A6D7-8D9C3FC3C404}" dt="2023-04-04T04:57:12.925" v="13" actId="20577"/>
        <pc:sldMkLst>
          <pc:docMk/>
          <pc:sldMk cId="925110238" sldId="385"/>
        </pc:sldMkLst>
        <pc:spChg chg="mod">
          <ac:chgData name="Suwarin PATTANACHUANCHOM" userId="S::suwarin.pattanachuanchom@estaca.eu::8ab8ebcc-0ad5-45e3-a49b-586db4a145d5" providerId="AD" clId="Web-{AEAA7AF9-7643-25AE-A6D7-8D9C3FC3C404}" dt="2023-04-04T04:57:12.925" v="13" actId="20577"/>
          <ac:spMkLst>
            <pc:docMk/>
            <pc:sldMk cId="925110238" sldId="385"/>
            <ac:spMk id="2" creationId="{742B37FD-3BEF-03B7-2E6C-0B65E014677B}"/>
          </ac:spMkLst>
        </pc:spChg>
      </pc:sldChg>
      <pc:sldChg chg="modSp">
        <pc:chgData name="Suwarin PATTANACHUANCHOM" userId="S::suwarin.pattanachuanchom@estaca.eu::8ab8ebcc-0ad5-45e3-a49b-586db4a145d5" providerId="AD" clId="Web-{AEAA7AF9-7643-25AE-A6D7-8D9C3FC3C404}" dt="2023-04-04T04:57:15.550" v="17" actId="20577"/>
        <pc:sldMkLst>
          <pc:docMk/>
          <pc:sldMk cId="165608690" sldId="392"/>
        </pc:sldMkLst>
        <pc:spChg chg="mod">
          <ac:chgData name="Suwarin PATTANACHUANCHOM" userId="S::suwarin.pattanachuanchom@estaca.eu::8ab8ebcc-0ad5-45e3-a49b-586db4a145d5" providerId="AD" clId="Web-{AEAA7AF9-7643-25AE-A6D7-8D9C3FC3C404}" dt="2023-04-04T04:57:15.550" v="17" actId="20577"/>
          <ac:spMkLst>
            <pc:docMk/>
            <pc:sldMk cId="165608690" sldId="392"/>
            <ac:spMk id="2" creationId="{77B81634-9D3E-A6DE-8E0A-28932AAF4D94}"/>
          </ac:spMkLst>
        </pc:spChg>
      </pc:sldChg>
      <pc:sldChg chg="modSp">
        <pc:chgData name="Suwarin PATTANACHUANCHOM" userId="S::suwarin.pattanachuanchom@estaca.eu::8ab8ebcc-0ad5-45e3-a49b-586db4a145d5" providerId="AD" clId="Web-{AEAA7AF9-7643-25AE-A6D7-8D9C3FC3C404}" dt="2023-04-04T04:57:27.878" v="19" actId="20577"/>
        <pc:sldMkLst>
          <pc:docMk/>
          <pc:sldMk cId="4250065170" sldId="393"/>
        </pc:sldMkLst>
        <pc:spChg chg="mod">
          <ac:chgData name="Suwarin PATTANACHUANCHOM" userId="S::suwarin.pattanachuanchom@estaca.eu::8ab8ebcc-0ad5-45e3-a49b-586db4a145d5" providerId="AD" clId="Web-{AEAA7AF9-7643-25AE-A6D7-8D9C3FC3C404}" dt="2023-04-04T04:57:27.878" v="19" actId="20577"/>
          <ac:spMkLst>
            <pc:docMk/>
            <pc:sldMk cId="4250065170" sldId="393"/>
            <ac:spMk id="5" creationId="{3F85B865-2ABB-91ED-B3D5-02260287FE9C}"/>
          </ac:spMkLst>
        </pc:spChg>
      </pc:sldChg>
      <pc:sldChg chg="modSp">
        <pc:chgData name="Suwarin PATTANACHUANCHOM" userId="S::suwarin.pattanachuanchom@estaca.eu::8ab8ebcc-0ad5-45e3-a49b-586db4a145d5" providerId="AD" clId="Web-{AEAA7AF9-7643-25AE-A6D7-8D9C3FC3C404}" dt="2023-04-04T04:57:21.362" v="18" actId="20577"/>
        <pc:sldMkLst>
          <pc:docMk/>
          <pc:sldMk cId="4138087784" sldId="395"/>
        </pc:sldMkLst>
        <pc:spChg chg="mod">
          <ac:chgData name="Suwarin PATTANACHUANCHOM" userId="S::suwarin.pattanachuanchom@estaca.eu::8ab8ebcc-0ad5-45e3-a49b-586db4a145d5" providerId="AD" clId="Web-{AEAA7AF9-7643-25AE-A6D7-8D9C3FC3C404}" dt="2023-04-04T04:57:21.362" v="18" actId="20577"/>
          <ac:spMkLst>
            <pc:docMk/>
            <pc:sldMk cId="4138087784" sldId="395"/>
            <ac:spMk id="2" creationId="{AF115EC2-105B-A418-61B8-99052A1D103D}"/>
          </ac:spMkLst>
        </pc:spChg>
      </pc:sldChg>
      <pc:sldChg chg="modSp">
        <pc:chgData name="Suwarin PATTANACHUANCHOM" userId="S::suwarin.pattanachuanchom@estaca.eu::8ab8ebcc-0ad5-45e3-a49b-586db4a145d5" providerId="AD" clId="Web-{AEAA7AF9-7643-25AE-A6D7-8D9C3FC3C404}" dt="2023-04-04T04:57:39.207" v="24" actId="20577"/>
        <pc:sldMkLst>
          <pc:docMk/>
          <pc:sldMk cId="4243869588" sldId="397"/>
        </pc:sldMkLst>
        <pc:spChg chg="mod">
          <ac:chgData name="Suwarin PATTANACHUANCHOM" userId="S::suwarin.pattanachuanchom@estaca.eu::8ab8ebcc-0ad5-45e3-a49b-586db4a145d5" providerId="AD" clId="Web-{AEAA7AF9-7643-25AE-A6D7-8D9C3FC3C404}" dt="2023-04-04T04:57:39.207" v="24" actId="20577"/>
          <ac:spMkLst>
            <pc:docMk/>
            <pc:sldMk cId="4243869588" sldId="397"/>
            <ac:spMk id="5" creationId="{3F85B865-2ABB-91ED-B3D5-02260287FE9C}"/>
          </ac:spMkLst>
        </pc:spChg>
      </pc:sldChg>
      <pc:sldChg chg="addSp delSp modSp">
        <pc:chgData name="Suwarin PATTANACHUANCHOM" userId="S::suwarin.pattanachuanchom@estaca.eu::8ab8ebcc-0ad5-45e3-a49b-586db4a145d5" providerId="AD" clId="Web-{AEAA7AF9-7643-25AE-A6D7-8D9C3FC3C404}" dt="2023-04-04T04:56:48.705" v="7"/>
        <pc:sldMkLst>
          <pc:docMk/>
          <pc:sldMk cId="3881067961" sldId="398"/>
        </pc:sldMkLst>
        <pc:spChg chg="add del mod">
          <ac:chgData name="Suwarin PATTANACHUANCHOM" userId="S::suwarin.pattanachuanchom@estaca.eu::8ab8ebcc-0ad5-45e3-a49b-586db4a145d5" providerId="AD" clId="Web-{AEAA7AF9-7643-25AE-A6D7-8D9C3FC3C404}" dt="2023-04-04T04:56:40.033" v="4"/>
          <ac:spMkLst>
            <pc:docMk/>
            <pc:sldMk cId="3881067961" sldId="398"/>
            <ac:spMk id="4" creationId="{78C8AF28-CCB8-C727-AEF2-453BE3B4612A}"/>
          </ac:spMkLst>
        </pc:spChg>
        <pc:spChg chg="add mod">
          <ac:chgData name="Suwarin PATTANACHUANCHOM" userId="S::suwarin.pattanachuanchom@estaca.eu::8ab8ebcc-0ad5-45e3-a49b-586db4a145d5" providerId="AD" clId="Web-{AEAA7AF9-7643-25AE-A6D7-8D9C3FC3C404}" dt="2023-04-04T04:56:48.705" v="7"/>
          <ac:spMkLst>
            <pc:docMk/>
            <pc:sldMk cId="3881067961" sldId="398"/>
            <ac:spMk id="7" creationId="{A006B6CC-7EE1-AC9A-C80D-57010FDCF23D}"/>
          </ac:spMkLst>
        </pc:spChg>
      </pc:sldChg>
      <pc:sldChg chg="modSp">
        <pc:chgData name="Suwarin PATTANACHUANCHOM" userId="S::suwarin.pattanachuanchom@estaca.eu::8ab8ebcc-0ad5-45e3-a49b-586db4a145d5" providerId="AD" clId="Web-{AEAA7AF9-7643-25AE-A6D7-8D9C3FC3C404}" dt="2023-04-04T04:57:32.066" v="23" actId="20577"/>
        <pc:sldMkLst>
          <pc:docMk/>
          <pc:sldMk cId="540819034" sldId="399"/>
        </pc:sldMkLst>
        <pc:spChg chg="mod">
          <ac:chgData name="Suwarin PATTANACHUANCHOM" userId="S::suwarin.pattanachuanchom@estaca.eu::8ab8ebcc-0ad5-45e3-a49b-586db4a145d5" providerId="AD" clId="Web-{AEAA7AF9-7643-25AE-A6D7-8D9C3FC3C404}" dt="2023-04-04T04:57:32.066" v="23" actId="20577"/>
          <ac:spMkLst>
            <pc:docMk/>
            <pc:sldMk cId="540819034" sldId="399"/>
            <ac:spMk id="5" creationId="{3F85B865-2ABB-91ED-B3D5-02260287FE9C}"/>
          </ac:spMkLst>
        </pc:spChg>
      </pc:sldChg>
      <pc:sldChg chg="modSp add mod ord replId modShow">
        <pc:chgData name="Suwarin PATTANACHUANCHOM" userId="S::suwarin.pattanachuanchom@estaca.eu::8ab8ebcc-0ad5-45e3-a49b-586db4a145d5" providerId="AD" clId="Web-{AEAA7AF9-7643-25AE-A6D7-8D9C3FC3C404}" dt="2023-04-04T06:18:20.160" v="72"/>
        <pc:sldMkLst>
          <pc:docMk/>
          <pc:sldMk cId="1451896333" sldId="400"/>
        </pc:sldMkLst>
        <pc:spChg chg="mod">
          <ac:chgData name="Suwarin PATTANACHUANCHOM" userId="S::suwarin.pattanachuanchom@estaca.eu::8ab8ebcc-0ad5-45e3-a49b-586db4a145d5" providerId="AD" clId="Web-{AEAA7AF9-7643-25AE-A6D7-8D9C3FC3C404}" dt="2023-04-04T04:56:58.487" v="11" actId="20577"/>
          <ac:spMkLst>
            <pc:docMk/>
            <pc:sldMk cId="1451896333" sldId="400"/>
            <ac:spMk id="3" creationId="{BF6D4698-B74A-98E1-F703-5C1A146103C4}"/>
          </ac:spMkLst>
        </pc:spChg>
      </pc:sldChg>
    </pc:docChg>
  </pc:docChgLst>
  <pc:docChgLst>
    <pc:chgData name="Till SANDKÜHLER" userId="6aa3dc54-8b48-4894-ad76-06d1a8e7572e" providerId="ADAL" clId="{B5F240F5-765D-4717-837B-CA06BC874BB1}"/>
    <pc:docChg chg="undo custSel addSld delSld modSld sldOrd">
      <pc:chgData name="Till SANDKÜHLER" userId="6aa3dc54-8b48-4894-ad76-06d1a8e7572e" providerId="ADAL" clId="{B5F240F5-765D-4717-837B-CA06BC874BB1}" dt="2023-05-22T16:34:00.954" v="5269" actId="1582"/>
      <pc:docMkLst>
        <pc:docMk/>
      </pc:docMkLst>
      <pc:sldChg chg="del">
        <pc:chgData name="Till SANDKÜHLER" userId="6aa3dc54-8b48-4894-ad76-06d1a8e7572e" providerId="ADAL" clId="{B5F240F5-765D-4717-837B-CA06BC874BB1}" dt="2023-05-22T10:25:30.659" v="2376" actId="47"/>
        <pc:sldMkLst>
          <pc:docMk/>
          <pc:sldMk cId="0" sldId="267"/>
        </pc:sldMkLst>
      </pc:sldChg>
      <pc:sldChg chg="addSp delSp modSp mod modClrScheme chgLayout modNotesTx">
        <pc:chgData name="Till SANDKÜHLER" userId="6aa3dc54-8b48-4894-ad76-06d1a8e7572e" providerId="ADAL" clId="{B5F240F5-765D-4717-837B-CA06BC874BB1}" dt="2023-05-22T15:49:59.295" v="4934" actId="1076"/>
        <pc:sldMkLst>
          <pc:docMk/>
          <pc:sldMk cId="0" sldId="270"/>
        </pc:sldMkLst>
        <pc:spChg chg="add mod">
          <ac:chgData name="Till SANDKÜHLER" userId="6aa3dc54-8b48-4894-ad76-06d1a8e7572e" providerId="ADAL" clId="{B5F240F5-765D-4717-837B-CA06BC874BB1}" dt="2023-05-22T15:49:59.295" v="4934" actId="1076"/>
          <ac:spMkLst>
            <pc:docMk/>
            <pc:sldMk cId="0" sldId="270"/>
            <ac:spMk id="4" creationId="{1AE4BB95-F62F-F137-7E46-7F8C59013FD2}"/>
          </ac:spMkLst>
        </pc:spChg>
        <pc:spChg chg="mod ord">
          <ac:chgData name="Till SANDKÜHLER" userId="6aa3dc54-8b48-4894-ad76-06d1a8e7572e" providerId="ADAL" clId="{B5F240F5-765D-4717-837B-CA06BC874BB1}" dt="2023-05-22T14:57:37.498" v="3816" actId="700"/>
          <ac:spMkLst>
            <pc:docMk/>
            <pc:sldMk cId="0" sldId="270"/>
            <ac:spMk id="619" creationId="{00000000-0000-0000-0000-000000000000}"/>
          </ac:spMkLst>
        </pc:spChg>
        <pc:picChg chg="add mod">
          <ac:chgData name="Till SANDKÜHLER" userId="6aa3dc54-8b48-4894-ad76-06d1a8e7572e" providerId="ADAL" clId="{B5F240F5-765D-4717-837B-CA06BC874BB1}" dt="2023-05-22T08:35:31.645" v="1803" actId="1076"/>
          <ac:picMkLst>
            <pc:docMk/>
            <pc:sldMk cId="0" sldId="270"/>
            <ac:picMk id="2" creationId="{5CF7D30A-7A0A-0BB2-C678-E5CE24F7DDC3}"/>
          </ac:picMkLst>
        </pc:picChg>
        <pc:picChg chg="del mod">
          <ac:chgData name="Till SANDKÜHLER" userId="6aa3dc54-8b48-4894-ad76-06d1a8e7572e" providerId="ADAL" clId="{B5F240F5-765D-4717-837B-CA06BC874BB1}" dt="2023-05-22T14:11:31.658" v="3614" actId="478"/>
          <ac:picMkLst>
            <pc:docMk/>
            <pc:sldMk cId="0" sldId="270"/>
            <ac:picMk id="5" creationId="{7281635E-8D4B-3320-DA2C-F9E62F12A7DE}"/>
          </ac:picMkLst>
        </pc:picChg>
        <pc:picChg chg="add mod">
          <ac:chgData name="Till SANDKÜHLER" userId="6aa3dc54-8b48-4894-ad76-06d1a8e7572e" providerId="ADAL" clId="{B5F240F5-765D-4717-837B-CA06BC874BB1}" dt="2023-05-22T14:11:49.882" v="3621" actId="14100"/>
          <ac:picMkLst>
            <pc:docMk/>
            <pc:sldMk cId="0" sldId="270"/>
            <ac:picMk id="6" creationId="{15D876B3-C4A1-6F3C-F5E2-BD2239C5A4AA}"/>
          </ac:picMkLst>
        </pc:picChg>
        <pc:picChg chg="del">
          <ac:chgData name="Till SANDKÜHLER" userId="6aa3dc54-8b48-4894-ad76-06d1a8e7572e" providerId="ADAL" clId="{B5F240F5-765D-4717-837B-CA06BC874BB1}" dt="2023-05-22T08:21:55.950" v="1384" actId="478"/>
          <ac:picMkLst>
            <pc:docMk/>
            <pc:sldMk cId="0" sldId="270"/>
            <ac:picMk id="1026" creationId="{767D64B7-7C0C-BDDA-6CE9-D96DF02D8E66}"/>
          </ac:picMkLst>
        </pc:picChg>
      </pc:sldChg>
      <pc:sldChg chg="addSp delSp modSp mod modAnim chgLayout">
        <pc:chgData name="Till SANDKÜHLER" userId="6aa3dc54-8b48-4894-ad76-06d1a8e7572e" providerId="ADAL" clId="{B5F240F5-765D-4717-837B-CA06BC874BB1}" dt="2023-05-22T15:45:12.481" v="4927"/>
        <pc:sldMkLst>
          <pc:docMk/>
          <pc:sldMk cId="0" sldId="285"/>
        </pc:sldMkLst>
        <pc:spChg chg="mod ord">
          <ac:chgData name="Till SANDKÜHLER" userId="6aa3dc54-8b48-4894-ad76-06d1a8e7572e" providerId="ADAL" clId="{B5F240F5-765D-4717-837B-CA06BC874BB1}" dt="2023-05-22T14:58:48.780" v="3825" actId="700"/>
          <ac:spMkLst>
            <pc:docMk/>
            <pc:sldMk cId="0" sldId="285"/>
            <ac:spMk id="2" creationId="{590711AE-9D60-EC34-7539-3A4A8827BF08}"/>
          </ac:spMkLst>
        </pc:spChg>
        <pc:spChg chg="mod">
          <ac:chgData name="Till SANDKÜHLER" userId="6aa3dc54-8b48-4894-ad76-06d1a8e7572e" providerId="ADAL" clId="{B5F240F5-765D-4717-837B-CA06BC874BB1}" dt="2023-05-22T13:00:10.917" v="3067" actId="1076"/>
          <ac:spMkLst>
            <pc:docMk/>
            <pc:sldMk cId="0" sldId="285"/>
            <ac:spMk id="4" creationId="{F7806028-0A1A-F727-83A6-A8EBA99FC5A0}"/>
          </ac:spMkLst>
        </pc:spChg>
        <pc:spChg chg="add mod">
          <ac:chgData name="Till SANDKÜHLER" userId="6aa3dc54-8b48-4894-ad76-06d1a8e7572e" providerId="ADAL" clId="{B5F240F5-765D-4717-837B-CA06BC874BB1}" dt="2023-05-22T13:05:20.549" v="3238" actId="1076"/>
          <ac:spMkLst>
            <pc:docMk/>
            <pc:sldMk cId="0" sldId="285"/>
            <ac:spMk id="5" creationId="{EA5A20AA-2CE6-43DD-1405-4EA141069872}"/>
          </ac:spMkLst>
        </pc:spChg>
        <pc:spChg chg="mod">
          <ac:chgData name="Till SANDKÜHLER" userId="6aa3dc54-8b48-4894-ad76-06d1a8e7572e" providerId="ADAL" clId="{B5F240F5-765D-4717-837B-CA06BC874BB1}" dt="2023-05-22T13:01:09.118" v="3091" actId="114"/>
          <ac:spMkLst>
            <pc:docMk/>
            <pc:sldMk cId="0" sldId="285"/>
            <ac:spMk id="6" creationId="{C2F05B22-951C-2D8E-05B6-4F9B8CFA3412}"/>
          </ac:spMkLst>
        </pc:spChg>
        <pc:picChg chg="mod">
          <ac:chgData name="Till SANDKÜHLER" userId="6aa3dc54-8b48-4894-ad76-06d1a8e7572e" providerId="ADAL" clId="{B5F240F5-765D-4717-837B-CA06BC874BB1}" dt="2023-05-22T13:00:16.445" v="3068" actId="1076"/>
          <ac:picMkLst>
            <pc:docMk/>
            <pc:sldMk cId="0" sldId="285"/>
            <ac:picMk id="8" creationId="{ED41006A-EB4A-7C6F-6A12-328CBD0C3F7A}"/>
          </ac:picMkLst>
        </pc:picChg>
        <pc:picChg chg="del">
          <ac:chgData name="Till SANDKÜHLER" userId="6aa3dc54-8b48-4894-ad76-06d1a8e7572e" providerId="ADAL" clId="{B5F240F5-765D-4717-837B-CA06BC874BB1}" dt="2023-05-22T14:00:13.566" v="3585" actId="478"/>
          <ac:picMkLst>
            <pc:docMk/>
            <pc:sldMk cId="0" sldId="285"/>
            <ac:picMk id="11" creationId="{7C610B6A-4DCC-789F-8D8A-28DAE8991C0A}"/>
          </ac:picMkLst>
        </pc:picChg>
        <pc:picChg chg="add mod">
          <ac:chgData name="Till SANDKÜHLER" userId="6aa3dc54-8b48-4894-ad76-06d1a8e7572e" providerId="ADAL" clId="{B5F240F5-765D-4717-837B-CA06BC874BB1}" dt="2023-05-22T14:00:09.966" v="3584"/>
          <ac:picMkLst>
            <pc:docMk/>
            <pc:sldMk cId="0" sldId="285"/>
            <ac:picMk id="12" creationId="{52B143D0-BD29-5FCE-7B54-4D1CCED0FA6F}"/>
          </ac:picMkLst>
        </pc:picChg>
        <pc:cxnChg chg="mod">
          <ac:chgData name="Till SANDKÜHLER" userId="6aa3dc54-8b48-4894-ad76-06d1a8e7572e" providerId="ADAL" clId="{B5F240F5-765D-4717-837B-CA06BC874BB1}" dt="2023-05-22T13:05:13.153" v="3237" actId="1076"/>
          <ac:cxnSpMkLst>
            <pc:docMk/>
            <pc:sldMk cId="0" sldId="285"/>
            <ac:cxnSpMk id="10" creationId="{558608DE-E096-42E1-DE6E-4551B8F9AFD4}"/>
          </ac:cxnSpMkLst>
        </pc:cxnChg>
        <pc:cxnChg chg="mod">
          <ac:chgData name="Till SANDKÜHLER" userId="6aa3dc54-8b48-4894-ad76-06d1a8e7572e" providerId="ADAL" clId="{B5F240F5-765D-4717-837B-CA06BC874BB1}" dt="2023-05-22T13:05:09.145" v="3236" actId="1076"/>
          <ac:cxnSpMkLst>
            <pc:docMk/>
            <pc:sldMk cId="0" sldId="285"/>
            <ac:cxnSpMk id="14" creationId="{45817ABB-64AD-1DF9-1EE5-508EEDC73F94}"/>
          </ac:cxnSpMkLst>
        </pc:cxnChg>
      </pc:sldChg>
      <pc:sldChg chg="addSp delSp modSp mod">
        <pc:chgData name="Till SANDKÜHLER" userId="6aa3dc54-8b48-4894-ad76-06d1a8e7572e" providerId="ADAL" clId="{B5F240F5-765D-4717-837B-CA06BC874BB1}" dt="2023-05-22T14:40:37.629" v="3670"/>
        <pc:sldMkLst>
          <pc:docMk/>
          <pc:sldMk cId="3845440235" sldId="344"/>
        </pc:sldMkLst>
        <pc:picChg chg="del">
          <ac:chgData name="Till SANDKÜHLER" userId="6aa3dc54-8b48-4894-ad76-06d1a8e7572e" providerId="ADAL" clId="{B5F240F5-765D-4717-837B-CA06BC874BB1}" dt="2023-05-22T14:40:37.139" v="3669" actId="478"/>
          <ac:picMkLst>
            <pc:docMk/>
            <pc:sldMk cId="3845440235" sldId="344"/>
            <ac:picMk id="2" creationId="{6055DF7F-324E-EB9B-96CA-771EAFFC15CA}"/>
          </ac:picMkLst>
        </pc:picChg>
        <pc:picChg chg="add mod">
          <ac:chgData name="Till SANDKÜHLER" userId="6aa3dc54-8b48-4894-ad76-06d1a8e7572e" providerId="ADAL" clId="{B5F240F5-765D-4717-837B-CA06BC874BB1}" dt="2023-05-22T14:40:37.629" v="3670"/>
          <ac:picMkLst>
            <pc:docMk/>
            <pc:sldMk cId="3845440235" sldId="344"/>
            <ac:picMk id="3" creationId="{CEC6B04D-3D62-9F61-2820-ED7D2FAEECB8}"/>
          </ac:picMkLst>
        </pc:picChg>
      </pc:sldChg>
      <pc:sldChg chg="addSp delSp modSp mod modNotesTx">
        <pc:chgData name="Till SANDKÜHLER" userId="6aa3dc54-8b48-4894-ad76-06d1a8e7572e" providerId="ADAL" clId="{B5F240F5-765D-4717-837B-CA06BC874BB1}" dt="2023-05-22T16:24:21.920" v="5228" actId="20577"/>
        <pc:sldMkLst>
          <pc:docMk/>
          <pc:sldMk cId="1521708914" sldId="345"/>
        </pc:sldMkLst>
        <pc:picChg chg="del">
          <ac:chgData name="Till SANDKÜHLER" userId="6aa3dc54-8b48-4894-ad76-06d1a8e7572e" providerId="ADAL" clId="{B5F240F5-765D-4717-837B-CA06BC874BB1}" dt="2023-05-22T14:00:51.926" v="3599" actId="478"/>
          <ac:picMkLst>
            <pc:docMk/>
            <pc:sldMk cId="1521708914" sldId="345"/>
            <ac:picMk id="2" creationId="{D9FF4EFB-9EDE-66C6-5EF6-9B0AC736950B}"/>
          </ac:picMkLst>
        </pc:picChg>
        <pc:picChg chg="mod modCrop">
          <ac:chgData name="Till SANDKÜHLER" userId="6aa3dc54-8b48-4894-ad76-06d1a8e7572e" providerId="ADAL" clId="{B5F240F5-765D-4717-837B-CA06BC874BB1}" dt="2023-05-22T16:22:38.942" v="5175" actId="18131"/>
          <ac:picMkLst>
            <pc:docMk/>
            <pc:sldMk cId="1521708914" sldId="345"/>
            <ac:picMk id="4" creationId="{69F2603E-5740-F251-83B0-3C0F662C5B87}"/>
          </ac:picMkLst>
        </pc:picChg>
        <pc:picChg chg="add mod">
          <ac:chgData name="Till SANDKÜHLER" userId="6aa3dc54-8b48-4894-ad76-06d1a8e7572e" providerId="ADAL" clId="{B5F240F5-765D-4717-837B-CA06BC874BB1}" dt="2023-05-22T14:00:49.864" v="3598"/>
          <ac:picMkLst>
            <pc:docMk/>
            <pc:sldMk cId="1521708914" sldId="345"/>
            <ac:picMk id="5" creationId="{1BB3FE50-8F25-A50B-55CB-2B0A28EF0F67}"/>
          </ac:picMkLst>
        </pc:picChg>
      </pc:sldChg>
      <pc:sldChg chg="del">
        <pc:chgData name="Till SANDKÜHLER" userId="6aa3dc54-8b48-4894-ad76-06d1a8e7572e" providerId="ADAL" clId="{B5F240F5-765D-4717-837B-CA06BC874BB1}" dt="2023-05-22T08:33:01.497" v="1719" actId="47"/>
        <pc:sldMkLst>
          <pc:docMk/>
          <pc:sldMk cId="1001923618" sldId="352"/>
        </pc:sldMkLst>
      </pc:sldChg>
      <pc:sldChg chg="del mod modShow">
        <pc:chgData name="Till SANDKÜHLER" userId="6aa3dc54-8b48-4894-ad76-06d1a8e7572e" providerId="ADAL" clId="{B5F240F5-765D-4717-837B-CA06BC874BB1}" dt="2023-05-22T14:40:45.914" v="3671" actId="47"/>
        <pc:sldMkLst>
          <pc:docMk/>
          <pc:sldMk cId="2204241568" sldId="354"/>
        </pc:sldMkLst>
      </pc:sldChg>
      <pc:sldChg chg="modSp del mod">
        <pc:chgData name="Till SANDKÜHLER" userId="6aa3dc54-8b48-4894-ad76-06d1a8e7572e" providerId="ADAL" clId="{B5F240F5-765D-4717-837B-CA06BC874BB1}" dt="2023-05-22T08:44:43.157" v="1835" actId="47"/>
        <pc:sldMkLst>
          <pc:docMk/>
          <pc:sldMk cId="2266877195" sldId="362"/>
        </pc:sldMkLst>
        <pc:spChg chg="mod">
          <ac:chgData name="Till SANDKÜHLER" userId="6aa3dc54-8b48-4894-ad76-06d1a8e7572e" providerId="ADAL" clId="{B5F240F5-765D-4717-837B-CA06BC874BB1}" dt="2023-05-19T16:18:21.877" v="1234" actId="20577"/>
          <ac:spMkLst>
            <pc:docMk/>
            <pc:sldMk cId="2266877195" sldId="362"/>
            <ac:spMk id="579" creationId="{00000000-0000-0000-0000-000000000000}"/>
          </ac:spMkLst>
        </pc:spChg>
      </pc:sldChg>
      <pc:sldChg chg="del ord">
        <pc:chgData name="Till SANDKÜHLER" userId="6aa3dc54-8b48-4894-ad76-06d1a8e7572e" providerId="ADAL" clId="{B5F240F5-765D-4717-837B-CA06BC874BB1}" dt="2023-05-22T10:49:32.429" v="2571" actId="2696"/>
        <pc:sldMkLst>
          <pc:docMk/>
          <pc:sldMk cId="2470426483" sldId="370"/>
        </pc:sldMkLst>
      </pc:sldChg>
      <pc:sldChg chg="del">
        <pc:chgData name="Till SANDKÜHLER" userId="6aa3dc54-8b48-4894-ad76-06d1a8e7572e" providerId="ADAL" clId="{B5F240F5-765D-4717-837B-CA06BC874BB1}" dt="2023-05-22T11:42:47.573" v="2759" actId="47"/>
        <pc:sldMkLst>
          <pc:docMk/>
          <pc:sldMk cId="3504031085" sldId="377"/>
        </pc:sldMkLst>
      </pc:sldChg>
      <pc:sldChg chg="addSp delSp modSp mod ord">
        <pc:chgData name="Till SANDKÜHLER" userId="6aa3dc54-8b48-4894-ad76-06d1a8e7572e" providerId="ADAL" clId="{B5F240F5-765D-4717-837B-CA06BC874BB1}" dt="2023-05-22T14:00:39.812" v="3595" actId="478"/>
        <pc:sldMkLst>
          <pc:docMk/>
          <pc:sldMk cId="1545110186" sldId="379"/>
        </pc:sldMkLst>
        <pc:spChg chg="del">
          <ac:chgData name="Till SANDKÜHLER" userId="6aa3dc54-8b48-4894-ad76-06d1a8e7572e" providerId="ADAL" clId="{B5F240F5-765D-4717-837B-CA06BC874BB1}" dt="2023-05-19T14:13:58.831" v="327" actId="478"/>
          <ac:spMkLst>
            <pc:docMk/>
            <pc:sldMk cId="1545110186" sldId="379"/>
            <ac:spMk id="2" creationId="{E26B3547-28D8-6C65-8B41-C768C2991B4E}"/>
          </ac:spMkLst>
        </pc:spChg>
        <pc:spChg chg="add del mod">
          <ac:chgData name="Till SANDKÜHLER" userId="6aa3dc54-8b48-4894-ad76-06d1a8e7572e" providerId="ADAL" clId="{B5F240F5-765D-4717-837B-CA06BC874BB1}" dt="2023-05-19T14:14:01.358" v="328" actId="478"/>
          <ac:spMkLst>
            <pc:docMk/>
            <pc:sldMk cId="1545110186" sldId="379"/>
            <ac:spMk id="6" creationId="{F1B079E2-375D-104F-0674-9C5F2F3765A3}"/>
          </ac:spMkLst>
        </pc:spChg>
        <pc:spChg chg="del mod">
          <ac:chgData name="Till SANDKÜHLER" userId="6aa3dc54-8b48-4894-ad76-06d1a8e7572e" providerId="ADAL" clId="{B5F240F5-765D-4717-837B-CA06BC874BB1}" dt="2023-05-19T13:55:31.863" v="243" actId="478"/>
          <ac:spMkLst>
            <pc:docMk/>
            <pc:sldMk cId="1545110186" sldId="379"/>
            <ac:spMk id="10" creationId="{303BB014-8AEC-8E10-BD22-95E4DD40E91B}"/>
          </ac:spMkLst>
        </pc:spChg>
        <pc:spChg chg="del">
          <ac:chgData name="Till SANDKÜHLER" userId="6aa3dc54-8b48-4894-ad76-06d1a8e7572e" providerId="ADAL" clId="{B5F240F5-765D-4717-837B-CA06BC874BB1}" dt="2023-05-19T13:55:41.305" v="245" actId="478"/>
          <ac:spMkLst>
            <pc:docMk/>
            <pc:sldMk cId="1545110186" sldId="379"/>
            <ac:spMk id="11" creationId="{B51E83EC-4AC1-7501-26B3-4670270E18E6}"/>
          </ac:spMkLst>
        </pc:spChg>
        <pc:spChg chg="del">
          <ac:chgData name="Till SANDKÜHLER" userId="6aa3dc54-8b48-4894-ad76-06d1a8e7572e" providerId="ADAL" clId="{B5F240F5-765D-4717-837B-CA06BC874BB1}" dt="2023-05-19T13:55:43.577" v="246" actId="478"/>
          <ac:spMkLst>
            <pc:docMk/>
            <pc:sldMk cId="1545110186" sldId="379"/>
            <ac:spMk id="12" creationId="{661A95F6-5C91-A243-F96C-71C0324A5AED}"/>
          </ac:spMkLst>
        </pc:spChg>
        <pc:spChg chg="del">
          <ac:chgData name="Till SANDKÜHLER" userId="6aa3dc54-8b48-4894-ad76-06d1a8e7572e" providerId="ADAL" clId="{B5F240F5-765D-4717-837B-CA06BC874BB1}" dt="2023-05-19T13:55:45.991" v="247" actId="478"/>
          <ac:spMkLst>
            <pc:docMk/>
            <pc:sldMk cId="1545110186" sldId="379"/>
            <ac:spMk id="13" creationId="{2DA00915-086D-2C41-E489-891B929C39AC}"/>
          </ac:spMkLst>
        </pc:spChg>
        <pc:graphicFrameChg chg="add del mod">
          <ac:chgData name="Till SANDKÜHLER" userId="6aa3dc54-8b48-4894-ad76-06d1a8e7572e" providerId="ADAL" clId="{B5F240F5-765D-4717-837B-CA06BC874BB1}" dt="2023-05-19T14:13:55.479" v="326" actId="478"/>
          <ac:graphicFrameMkLst>
            <pc:docMk/>
            <pc:sldMk cId="1545110186" sldId="379"/>
            <ac:graphicFrameMk id="3" creationId="{3BDBED2E-6877-53CB-DF02-3F2382952882}"/>
          </ac:graphicFrameMkLst>
        </pc:graphicFrameChg>
        <pc:graphicFrameChg chg="add mod">
          <ac:chgData name="Till SANDKÜHLER" userId="6aa3dc54-8b48-4894-ad76-06d1a8e7572e" providerId="ADAL" clId="{B5F240F5-765D-4717-837B-CA06BC874BB1}" dt="2023-05-19T14:14:33.035" v="335"/>
          <ac:graphicFrameMkLst>
            <pc:docMk/>
            <pc:sldMk cId="1545110186" sldId="379"/>
            <ac:graphicFrameMk id="7" creationId="{3BDBED2E-6877-53CB-DF02-3F2382952882}"/>
          </ac:graphicFrameMkLst>
        </pc:graphicFrameChg>
        <pc:picChg chg="del">
          <ac:chgData name="Till SANDKÜHLER" userId="6aa3dc54-8b48-4894-ad76-06d1a8e7572e" providerId="ADAL" clId="{B5F240F5-765D-4717-837B-CA06BC874BB1}" dt="2023-05-22T14:00:39.812" v="3595" actId="478"/>
          <ac:picMkLst>
            <pc:docMk/>
            <pc:sldMk cId="1545110186" sldId="379"/>
            <ac:picMk id="2" creationId="{5BDAFA56-B141-4992-F98D-1E743A7C780B}"/>
          </ac:picMkLst>
        </pc:picChg>
        <pc:picChg chg="add mod">
          <ac:chgData name="Till SANDKÜHLER" userId="6aa3dc54-8b48-4894-ad76-06d1a8e7572e" providerId="ADAL" clId="{B5F240F5-765D-4717-837B-CA06BC874BB1}" dt="2023-05-22T14:00:37.996" v="3594"/>
          <ac:picMkLst>
            <pc:docMk/>
            <pc:sldMk cId="1545110186" sldId="379"/>
            <ac:picMk id="3" creationId="{CEFAE8AB-CF10-6648-408B-E653FE69E019}"/>
          </ac:picMkLst>
        </pc:picChg>
      </pc:sldChg>
      <pc:sldChg chg="del mod modShow">
        <pc:chgData name="Till SANDKÜHLER" userId="6aa3dc54-8b48-4894-ad76-06d1a8e7572e" providerId="ADAL" clId="{B5F240F5-765D-4717-837B-CA06BC874BB1}" dt="2023-05-22T14:40:45.914" v="3671" actId="47"/>
        <pc:sldMkLst>
          <pc:docMk/>
          <pc:sldMk cId="3202466970" sldId="402"/>
        </pc:sldMkLst>
      </pc:sldChg>
      <pc:sldChg chg="delSp modSp mod">
        <pc:chgData name="Till SANDKÜHLER" userId="6aa3dc54-8b48-4894-ad76-06d1a8e7572e" providerId="ADAL" clId="{B5F240F5-765D-4717-837B-CA06BC874BB1}" dt="2023-05-22T14:11:16.374" v="3613" actId="1076"/>
        <pc:sldMkLst>
          <pc:docMk/>
          <pc:sldMk cId="0" sldId="404"/>
        </pc:sldMkLst>
        <pc:picChg chg="del">
          <ac:chgData name="Till SANDKÜHLER" userId="6aa3dc54-8b48-4894-ad76-06d1a8e7572e" providerId="ADAL" clId="{B5F240F5-765D-4717-837B-CA06BC874BB1}" dt="2023-05-22T14:10:46.630" v="3602" actId="478"/>
          <ac:picMkLst>
            <pc:docMk/>
            <pc:sldMk cId="0" sldId="404"/>
            <ac:picMk id="3" creationId="{D4D27AED-D4CC-287B-656B-85A47018AD38}"/>
          </ac:picMkLst>
        </pc:picChg>
        <pc:picChg chg="mod">
          <ac:chgData name="Till SANDKÜHLER" userId="6aa3dc54-8b48-4894-ad76-06d1a8e7572e" providerId="ADAL" clId="{B5F240F5-765D-4717-837B-CA06BC874BB1}" dt="2023-05-22T14:11:10.109" v="3610" actId="1076"/>
          <ac:picMkLst>
            <pc:docMk/>
            <pc:sldMk cId="0" sldId="404"/>
            <ac:picMk id="4" creationId="{530303EF-8AF2-7D6F-5959-C7E222260633}"/>
          </ac:picMkLst>
        </pc:picChg>
        <pc:picChg chg="mod">
          <ac:chgData name="Till SANDKÜHLER" userId="6aa3dc54-8b48-4894-ad76-06d1a8e7572e" providerId="ADAL" clId="{B5F240F5-765D-4717-837B-CA06BC874BB1}" dt="2023-05-22T14:11:16.374" v="3613" actId="1076"/>
          <ac:picMkLst>
            <pc:docMk/>
            <pc:sldMk cId="0" sldId="404"/>
            <ac:picMk id="8" creationId="{64106D21-F9A2-8815-BADB-E27DB15C26B2}"/>
          </ac:picMkLst>
        </pc:picChg>
      </pc:sldChg>
      <pc:sldChg chg="modSp mod">
        <pc:chgData name="Till SANDKÜHLER" userId="6aa3dc54-8b48-4894-ad76-06d1a8e7572e" providerId="ADAL" clId="{B5F240F5-765D-4717-837B-CA06BC874BB1}" dt="2023-05-22T08:53:43.421" v="1864" actId="20577"/>
        <pc:sldMkLst>
          <pc:docMk/>
          <pc:sldMk cId="2723355518" sldId="406"/>
        </pc:sldMkLst>
        <pc:spChg chg="mod">
          <ac:chgData name="Till SANDKÜHLER" userId="6aa3dc54-8b48-4894-ad76-06d1a8e7572e" providerId="ADAL" clId="{B5F240F5-765D-4717-837B-CA06BC874BB1}" dt="2023-05-22T08:53:43.421" v="1864" actId="20577"/>
          <ac:spMkLst>
            <pc:docMk/>
            <pc:sldMk cId="2723355518" sldId="406"/>
            <ac:spMk id="579" creationId="{00000000-0000-0000-0000-000000000000}"/>
          </ac:spMkLst>
        </pc:spChg>
      </pc:sldChg>
      <pc:sldChg chg="addSp delSp modSp mod ord modClrScheme chgLayout">
        <pc:chgData name="Till SANDKÜHLER" userId="6aa3dc54-8b48-4894-ad76-06d1a8e7572e" providerId="ADAL" clId="{B5F240F5-765D-4717-837B-CA06BC874BB1}" dt="2023-05-22T15:01:36.767" v="3832" actId="1076"/>
        <pc:sldMkLst>
          <pc:docMk/>
          <pc:sldMk cId="712734318" sldId="407"/>
        </pc:sldMkLst>
        <pc:spChg chg="mod">
          <ac:chgData name="Till SANDKÜHLER" userId="6aa3dc54-8b48-4894-ad76-06d1a8e7572e" providerId="ADAL" clId="{B5F240F5-765D-4717-837B-CA06BC874BB1}" dt="2023-05-22T09:43:17.992" v="2216" actId="1076"/>
          <ac:spMkLst>
            <pc:docMk/>
            <pc:sldMk cId="712734318" sldId="407"/>
            <ac:spMk id="2" creationId="{FF988A94-E82B-1E9A-C3E4-05AB6C017E1E}"/>
          </ac:spMkLst>
        </pc:spChg>
        <pc:spChg chg="del">
          <ac:chgData name="Till SANDKÜHLER" userId="6aa3dc54-8b48-4894-ad76-06d1a8e7572e" providerId="ADAL" clId="{B5F240F5-765D-4717-837B-CA06BC874BB1}" dt="2023-05-22T09:25:22.975" v="1955" actId="478"/>
          <ac:spMkLst>
            <pc:docMk/>
            <pc:sldMk cId="712734318" sldId="407"/>
            <ac:spMk id="4" creationId="{1D368AF9-0F36-56B0-EDE8-81CEE4FD9125}"/>
          </ac:spMkLst>
        </pc:spChg>
        <pc:spChg chg="add mod">
          <ac:chgData name="Till SANDKÜHLER" userId="6aa3dc54-8b48-4894-ad76-06d1a8e7572e" providerId="ADAL" clId="{B5F240F5-765D-4717-837B-CA06BC874BB1}" dt="2023-05-22T14:55:29.470" v="3810" actId="1076"/>
          <ac:spMkLst>
            <pc:docMk/>
            <pc:sldMk cId="712734318" sldId="407"/>
            <ac:spMk id="6" creationId="{543BE029-1379-488E-5578-E866E2FF1B91}"/>
          </ac:spMkLst>
        </pc:spChg>
        <pc:spChg chg="mod ord">
          <ac:chgData name="Till SANDKÜHLER" userId="6aa3dc54-8b48-4894-ad76-06d1a8e7572e" providerId="ADAL" clId="{B5F240F5-765D-4717-837B-CA06BC874BB1}" dt="2023-05-22T15:01:36.767" v="3832" actId="1076"/>
          <ac:spMkLst>
            <pc:docMk/>
            <pc:sldMk cId="712734318" sldId="407"/>
            <ac:spMk id="7" creationId="{2C7B16EC-13F3-1A79-2950-4A0A5F833374}"/>
          </ac:spMkLst>
        </pc:spChg>
        <pc:spChg chg="add mod">
          <ac:chgData name="Till SANDKÜHLER" userId="6aa3dc54-8b48-4894-ad76-06d1a8e7572e" providerId="ADAL" clId="{B5F240F5-765D-4717-837B-CA06BC874BB1}" dt="2023-05-22T10:49:55.157" v="2574" actId="207"/>
          <ac:spMkLst>
            <pc:docMk/>
            <pc:sldMk cId="712734318" sldId="407"/>
            <ac:spMk id="10" creationId="{19B2D865-4FF9-EAD0-48E1-EAAD3BDE2268}"/>
          </ac:spMkLst>
        </pc:spChg>
        <pc:spChg chg="add del mod">
          <ac:chgData name="Till SANDKÜHLER" userId="6aa3dc54-8b48-4894-ad76-06d1a8e7572e" providerId="ADAL" clId="{B5F240F5-765D-4717-837B-CA06BC874BB1}" dt="2023-05-22T09:32:53.985" v="2074" actId="478"/>
          <ac:spMkLst>
            <pc:docMk/>
            <pc:sldMk cId="712734318" sldId="407"/>
            <ac:spMk id="21" creationId="{EE3E57C8-4B85-9654-532D-2B0422278DBC}"/>
          </ac:spMkLst>
        </pc:spChg>
        <pc:spChg chg="add mod">
          <ac:chgData name="Till SANDKÜHLER" userId="6aa3dc54-8b48-4894-ad76-06d1a8e7572e" providerId="ADAL" clId="{B5F240F5-765D-4717-837B-CA06BC874BB1}" dt="2023-05-22T09:39:02.003" v="2144" actId="207"/>
          <ac:spMkLst>
            <pc:docMk/>
            <pc:sldMk cId="712734318" sldId="407"/>
            <ac:spMk id="22" creationId="{A709AA1A-9AB8-CF50-24FA-8A6B12F8A142}"/>
          </ac:spMkLst>
        </pc:spChg>
        <pc:spChg chg="add mod">
          <ac:chgData name="Till SANDKÜHLER" userId="6aa3dc54-8b48-4894-ad76-06d1a8e7572e" providerId="ADAL" clId="{B5F240F5-765D-4717-837B-CA06BC874BB1}" dt="2023-05-22T09:38:51.620" v="2143" actId="207"/>
          <ac:spMkLst>
            <pc:docMk/>
            <pc:sldMk cId="712734318" sldId="407"/>
            <ac:spMk id="23" creationId="{85A70C93-8177-C0DB-F9A4-18529E8FA953}"/>
          </ac:spMkLst>
        </pc:spChg>
        <pc:spChg chg="add mod">
          <ac:chgData name="Till SANDKÜHLER" userId="6aa3dc54-8b48-4894-ad76-06d1a8e7572e" providerId="ADAL" clId="{B5F240F5-765D-4717-837B-CA06BC874BB1}" dt="2023-05-22T09:38:41.922" v="2142" actId="1076"/>
          <ac:spMkLst>
            <pc:docMk/>
            <pc:sldMk cId="712734318" sldId="407"/>
            <ac:spMk id="29" creationId="{A6B0A0CD-754B-C672-A1E4-4AC72D6803C1}"/>
          </ac:spMkLst>
        </pc:spChg>
        <pc:spChg chg="add mod">
          <ac:chgData name="Till SANDKÜHLER" userId="6aa3dc54-8b48-4894-ad76-06d1a8e7572e" providerId="ADAL" clId="{B5F240F5-765D-4717-837B-CA06BC874BB1}" dt="2023-05-22T09:41:04.952" v="2159" actId="1076"/>
          <ac:spMkLst>
            <pc:docMk/>
            <pc:sldMk cId="712734318" sldId="407"/>
            <ac:spMk id="30" creationId="{C60FE69A-8E9A-DFAC-108F-15B12486DBD1}"/>
          </ac:spMkLst>
        </pc:spChg>
        <pc:spChg chg="add mod">
          <ac:chgData name="Till SANDKÜHLER" userId="6aa3dc54-8b48-4894-ad76-06d1a8e7572e" providerId="ADAL" clId="{B5F240F5-765D-4717-837B-CA06BC874BB1}" dt="2023-05-22T09:43:29.440" v="2218" actId="20577"/>
          <ac:spMkLst>
            <pc:docMk/>
            <pc:sldMk cId="712734318" sldId="407"/>
            <ac:spMk id="31" creationId="{45EA9830-1E0C-ECD8-D697-1753330A326F}"/>
          </ac:spMkLst>
        </pc:spChg>
        <pc:picChg chg="add mod">
          <ac:chgData name="Till SANDKÜHLER" userId="6aa3dc54-8b48-4894-ad76-06d1a8e7572e" providerId="ADAL" clId="{B5F240F5-765D-4717-837B-CA06BC874BB1}" dt="2023-05-22T13:59:26.551" v="3570"/>
          <ac:picMkLst>
            <pc:docMk/>
            <pc:sldMk cId="712734318" sldId="407"/>
            <ac:picMk id="4" creationId="{1998AF38-8529-EF82-3125-A343C17759E9}"/>
          </ac:picMkLst>
        </pc:picChg>
        <pc:picChg chg="add mod">
          <ac:chgData name="Till SANDKÜHLER" userId="6aa3dc54-8b48-4894-ad76-06d1a8e7572e" providerId="ADAL" clId="{B5F240F5-765D-4717-837B-CA06BC874BB1}" dt="2023-05-22T09:35:57.420" v="2132" actId="1076"/>
          <ac:picMkLst>
            <pc:docMk/>
            <pc:sldMk cId="712734318" sldId="407"/>
            <ac:picMk id="5" creationId="{9903D619-4AA1-AB7C-F3D4-C086A8E7534B}"/>
          </ac:picMkLst>
        </pc:picChg>
        <pc:picChg chg="del">
          <ac:chgData name="Till SANDKÜHLER" userId="6aa3dc54-8b48-4894-ad76-06d1a8e7572e" providerId="ADAL" clId="{B5F240F5-765D-4717-837B-CA06BC874BB1}" dt="2023-05-22T09:25:26.677" v="1957" actId="478"/>
          <ac:picMkLst>
            <pc:docMk/>
            <pc:sldMk cId="712734318" sldId="407"/>
            <ac:picMk id="6" creationId="{EAFF75E2-6E21-8B6E-60DB-FC713462728E}"/>
          </ac:picMkLst>
        </pc:picChg>
        <pc:picChg chg="del">
          <ac:chgData name="Till SANDKÜHLER" userId="6aa3dc54-8b48-4894-ad76-06d1a8e7572e" providerId="ADAL" clId="{B5F240F5-765D-4717-837B-CA06BC874BB1}" dt="2023-05-22T09:25:24.599" v="1956" actId="478"/>
          <ac:picMkLst>
            <pc:docMk/>
            <pc:sldMk cId="712734318" sldId="407"/>
            <ac:picMk id="9" creationId="{6EF82FAC-B4BD-0F12-30E1-0DA6630F5412}"/>
          </ac:picMkLst>
        </pc:picChg>
        <pc:picChg chg="del">
          <ac:chgData name="Till SANDKÜHLER" userId="6aa3dc54-8b48-4894-ad76-06d1a8e7572e" providerId="ADAL" clId="{B5F240F5-765D-4717-837B-CA06BC874BB1}" dt="2023-05-22T13:59:29.259" v="3571" actId="478"/>
          <ac:picMkLst>
            <pc:docMk/>
            <pc:sldMk cId="712734318" sldId="407"/>
            <ac:picMk id="11" creationId="{395F9E39-62A9-7D72-6F8A-EB3FCAB8C1FC}"/>
          </ac:picMkLst>
        </pc:picChg>
        <pc:cxnChg chg="add mod">
          <ac:chgData name="Till SANDKÜHLER" userId="6aa3dc54-8b48-4894-ad76-06d1a8e7572e" providerId="ADAL" clId="{B5F240F5-765D-4717-837B-CA06BC874BB1}" dt="2023-05-22T10:07:36.292" v="2318" actId="692"/>
          <ac:cxnSpMkLst>
            <pc:docMk/>
            <pc:sldMk cId="712734318" sldId="407"/>
            <ac:cxnSpMk id="12" creationId="{F7710C82-86EF-0EDB-DCF7-5A66A2905CF5}"/>
          </ac:cxnSpMkLst>
        </pc:cxnChg>
        <pc:cxnChg chg="add mod">
          <ac:chgData name="Till SANDKÜHLER" userId="6aa3dc54-8b48-4894-ad76-06d1a8e7572e" providerId="ADAL" clId="{B5F240F5-765D-4717-837B-CA06BC874BB1}" dt="2023-05-22T10:07:40.675" v="2321" actId="692"/>
          <ac:cxnSpMkLst>
            <pc:docMk/>
            <pc:sldMk cId="712734318" sldId="407"/>
            <ac:cxnSpMk id="16" creationId="{93CEF660-2B6D-F466-692B-916BD12744D4}"/>
          </ac:cxnSpMkLst>
        </pc:cxnChg>
        <pc:cxnChg chg="add mod">
          <ac:chgData name="Till SANDKÜHLER" userId="6aa3dc54-8b48-4894-ad76-06d1a8e7572e" providerId="ADAL" clId="{B5F240F5-765D-4717-837B-CA06BC874BB1}" dt="2023-05-22T10:07:45.006" v="2324" actId="692"/>
          <ac:cxnSpMkLst>
            <pc:docMk/>
            <pc:sldMk cId="712734318" sldId="407"/>
            <ac:cxnSpMk id="24" creationId="{2E823F1C-C2B5-BD51-6920-9D8F3CB63B3F}"/>
          </ac:cxnSpMkLst>
        </pc:cxnChg>
        <pc:cxnChg chg="add del mod">
          <ac:chgData name="Till SANDKÜHLER" userId="6aa3dc54-8b48-4894-ad76-06d1a8e7572e" providerId="ADAL" clId="{B5F240F5-765D-4717-837B-CA06BC874BB1}" dt="2023-05-22T09:34:52.199" v="2108" actId="478"/>
          <ac:cxnSpMkLst>
            <pc:docMk/>
            <pc:sldMk cId="712734318" sldId="407"/>
            <ac:cxnSpMk id="27" creationId="{649C58C2-8FA6-BE63-635E-EB120275B883}"/>
          </ac:cxnSpMkLst>
        </pc:cxnChg>
        <pc:cxnChg chg="add del mod">
          <ac:chgData name="Till SANDKÜHLER" userId="6aa3dc54-8b48-4894-ad76-06d1a8e7572e" providerId="ADAL" clId="{B5F240F5-765D-4717-837B-CA06BC874BB1}" dt="2023-05-22T09:34:57.464" v="2110" actId="478"/>
          <ac:cxnSpMkLst>
            <pc:docMk/>
            <pc:sldMk cId="712734318" sldId="407"/>
            <ac:cxnSpMk id="28" creationId="{3EBC4EE2-5CEB-1B5F-E945-BDE54CB3F3F6}"/>
          </ac:cxnSpMkLst>
        </pc:cxnChg>
      </pc:sldChg>
      <pc:sldChg chg="addSp delSp modSp mod modClrScheme chgLayout">
        <pc:chgData name="Till SANDKÜHLER" userId="6aa3dc54-8b48-4894-ad76-06d1a8e7572e" providerId="ADAL" clId="{B5F240F5-765D-4717-837B-CA06BC874BB1}" dt="2023-05-22T14:57:44.522" v="3817" actId="700"/>
        <pc:sldMkLst>
          <pc:docMk/>
          <pc:sldMk cId="3393909467" sldId="409"/>
        </pc:sldMkLst>
        <pc:spChg chg="mod ord">
          <ac:chgData name="Till SANDKÜHLER" userId="6aa3dc54-8b48-4894-ad76-06d1a8e7572e" providerId="ADAL" clId="{B5F240F5-765D-4717-837B-CA06BC874BB1}" dt="2023-05-22T14:57:44.522" v="3817" actId="700"/>
          <ac:spMkLst>
            <pc:docMk/>
            <pc:sldMk cId="3393909467" sldId="409"/>
            <ac:spMk id="7" creationId="{2C7B16EC-13F3-1A79-2950-4A0A5F833374}"/>
          </ac:spMkLst>
        </pc:spChg>
        <pc:graphicFrameChg chg="mod modGraphic">
          <ac:chgData name="Till SANDKÜHLER" userId="6aa3dc54-8b48-4894-ad76-06d1a8e7572e" providerId="ADAL" clId="{B5F240F5-765D-4717-837B-CA06BC874BB1}" dt="2023-05-22T10:28:21.035" v="2427" actId="20577"/>
          <ac:graphicFrameMkLst>
            <pc:docMk/>
            <pc:sldMk cId="3393909467" sldId="409"/>
            <ac:graphicFrameMk id="4" creationId="{5EE28678-CD76-1F82-79CD-1CE7EF45F5BD}"/>
          </ac:graphicFrameMkLst>
        </pc:graphicFrameChg>
        <pc:picChg chg="add mod">
          <ac:chgData name="Till SANDKÜHLER" userId="6aa3dc54-8b48-4894-ad76-06d1a8e7572e" providerId="ADAL" clId="{B5F240F5-765D-4717-837B-CA06BC874BB1}" dt="2023-05-22T14:12:23.274" v="3623"/>
          <ac:picMkLst>
            <pc:docMk/>
            <pc:sldMk cId="3393909467" sldId="409"/>
            <ac:picMk id="2" creationId="{84448969-2FD1-FE92-EB9B-98C53EB53557}"/>
          </ac:picMkLst>
        </pc:picChg>
        <pc:picChg chg="del">
          <ac:chgData name="Till SANDKÜHLER" userId="6aa3dc54-8b48-4894-ad76-06d1a8e7572e" providerId="ADAL" clId="{B5F240F5-765D-4717-837B-CA06BC874BB1}" dt="2023-05-22T13:59:05.307" v="3563" actId="478"/>
          <ac:picMkLst>
            <pc:docMk/>
            <pc:sldMk cId="3393909467" sldId="409"/>
            <ac:picMk id="2" creationId="{B1803E17-7C04-E356-2AA1-50DD16B2057E}"/>
          </ac:picMkLst>
        </pc:picChg>
        <pc:picChg chg="add del mod">
          <ac:chgData name="Till SANDKÜHLER" userId="6aa3dc54-8b48-4894-ad76-06d1a8e7572e" providerId="ADAL" clId="{B5F240F5-765D-4717-837B-CA06BC874BB1}" dt="2023-05-22T14:12:22.412" v="3622" actId="478"/>
          <ac:picMkLst>
            <pc:docMk/>
            <pc:sldMk cId="3393909467" sldId="409"/>
            <ac:picMk id="3" creationId="{71A5A543-4C55-00BD-BAF5-FDBB2E1C7F52}"/>
          </ac:picMkLst>
        </pc:picChg>
      </pc:sldChg>
      <pc:sldChg chg="del mod modShow">
        <pc:chgData name="Till SANDKÜHLER" userId="6aa3dc54-8b48-4894-ad76-06d1a8e7572e" providerId="ADAL" clId="{B5F240F5-765D-4717-837B-CA06BC874BB1}" dt="2023-05-22T11:09:17.761" v="2750" actId="2696"/>
        <pc:sldMkLst>
          <pc:docMk/>
          <pc:sldMk cId="1261232465" sldId="410"/>
        </pc:sldMkLst>
      </pc:sldChg>
      <pc:sldChg chg="addSp delSp modSp mod">
        <pc:chgData name="Till SANDKÜHLER" userId="6aa3dc54-8b48-4894-ad76-06d1a8e7572e" providerId="ADAL" clId="{B5F240F5-765D-4717-837B-CA06BC874BB1}" dt="2023-05-22T16:31:20.808" v="5235" actId="478"/>
        <pc:sldMkLst>
          <pc:docMk/>
          <pc:sldMk cId="2236152371" sldId="413"/>
        </pc:sldMkLst>
        <pc:picChg chg="del">
          <ac:chgData name="Till SANDKÜHLER" userId="6aa3dc54-8b48-4894-ad76-06d1a8e7572e" providerId="ADAL" clId="{B5F240F5-765D-4717-837B-CA06BC874BB1}" dt="2023-05-22T14:00:26.347" v="3589" actId="478"/>
          <ac:picMkLst>
            <pc:docMk/>
            <pc:sldMk cId="2236152371" sldId="413"/>
            <ac:picMk id="7" creationId="{9612AF2D-89C8-3E63-6551-E1C7D30A1325}"/>
          </ac:picMkLst>
        </pc:picChg>
        <pc:picChg chg="add del mod">
          <ac:chgData name="Till SANDKÜHLER" userId="6aa3dc54-8b48-4894-ad76-06d1a8e7572e" providerId="ADAL" clId="{B5F240F5-765D-4717-837B-CA06BC874BB1}" dt="2023-05-22T16:31:20.808" v="5235" actId="478"/>
          <ac:picMkLst>
            <pc:docMk/>
            <pc:sldMk cId="2236152371" sldId="413"/>
            <ac:picMk id="7" creationId="{9B471905-9F1B-5E2D-62F0-8806961EA9DE}"/>
          </ac:picMkLst>
        </pc:picChg>
        <pc:picChg chg="add mod">
          <ac:chgData name="Till SANDKÜHLER" userId="6aa3dc54-8b48-4894-ad76-06d1a8e7572e" providerId="ADAL" clId="{B5F240F5-765D-4717-837B-CA06BC874BB1}" dt="2023-05-22T14:00:22.606" v="3588"/>
          <ac:picMkLst>
            <pc:docMk/>
            <pc:sldMk cId="2236152371" sldId="413"/>
            <ac:picMk id="8" creationId="{B3A996E5-9945-F804-3612-5DF406AAE19A}"/>
          </ac:picMkLst>
        </pc:picChg>
      </pc:sldChg>
      <pc:sldChg chg="del">
        <pc:chgData name="Till SANDKÜHLER" userId="6aa3dc54-8b48-4894-ad76-06d1a8e7572e" providerId="ADAL" clId="{B5F240F5-765D-4717-837B-CA06BC874BB1}" dt="2023-05-22T11:43:01.451" v="2760" actId="47"/>
        <pc:sldMkLst>
          <pc:docMk/>
          <pc:sldMk cId="1307001684" sldId="414"/>
        </pc:sldMkLst>
      </pc:sldChg>
      <pc:sldChg chg="modSp del mod modShow">
        <pc:chgData name="Till SANDKÜHLER" userId="6aa3dc54-8b48-4894-ad76-06d1a8e7572e" providerId="ADAL" clId="{B5F240F5-765D-4717-837B-CA06BC874BB1}" dt="2023-05-22T14:40:45.914" v="3671" actId="47"/>
        <pc:sldMkLst>
          <pc:docMk/>
          <pc:sldMk cId="2603750910" sldId="415"/>
        </pc:sldMkLst>
        <pc:picChg chg="mod">
          <ac:chgData name="Till SANDKÜHLER" userId="6aa3dc54-8b48-4894-ad76-06d1a8e7572e" providerId="ADAL" clId="{B5F240F5-765D-4717-837B-CA06BC874BB1}" dt="2023-05-22T12:08:25.123" v="2883" actId="197"/>
          <ac:picMkLst>
            <pc:docMk/>
            <pc:sldMk cId="2603750910" sldId="415"/>
            <ac:picMk id="8" creationId="{F149F5AA-A642-6390-AB53-71C0FA07B29B}"/>
          </ac:picMkLst>
        </pc:picChg>
      </pc:sldChg>
      <pc:sldChg chg="modSp del mod modShow">
        <pc:chgData name="Till SANDKÜHLER" userId="6aa3dc54-8b48-4894-ad76-06d1a8e7572e" providerId="ADAL" clId="{B5F240F5-765D-4717-837B-CA06BC874BB1}" dt="2023-05-22T14:40:45.914" v="3671" actId="47"/>
        <pc:sldMkLst>
          <pc:docMk/>
          <pc:sldMk cId="3502986341" sldId="416"/>
        </pc:sldMkLst>
        <pc:picChg chg="mod modCrop">
          <ac:chgData name="Till SANDKÜHLER" userId="6aa3dc54-8b48-4894-ad76-06d1a8e7572e" providerId="ADAL" clId="{B5F240F5-765D-4717-837B-CA06BC874BB1}" dt="2023-05-19T16:28:25.410" v="1380" actId="732"/>
          <ac:picMkLst>
            <pc:docMk/>
            <pc:sldMk cId="3502986341" sldId="416"/>
            <ac:picMk id="10" creationId="{E173DA4C-F8AE-23B5-4E8B-D529DF93B0B8}"/>
          </ac:picMkLst>
        </pc:picChg>
      </pc:sldChg>
      <pc:sldChg chg="del">
        <pc:chgData name="Till SANDKÜHLER" userId="6aa3dc54-8b48-4894-ad76-06d1a8e7572e" providerId="ADAL" clId="{B5F240F5-765D-4717-837B-CA06BC874BB1}" dt="2023-05-22T14:40:45.914" v="3671" actId="47"/>
        <pc:sldMkLst>
          <pc:docMk/>
          <pc:sldMk cId="26430147" sldId="417"/>
        </pc:sldMkLst>
      </pc:sldChg>
      <pc:sldChg chg="addSp delSp modSp mod">
        <pc:chgData name="Till SANDKÜHLER" userId="6aa3dc54-8b48-4894-ad76-06d1a8e7572e" providerId="ADAL" clId="{B5F240F5-765D-4717-837B-CA06BC874BB1}" dt="2023-05-22T14:00:31.337" v="3591" actId="478"/>
        <pc:sldMkLst>
          <pc:docMk/>
          <pc:sldMk cId="473317488" sldId="418"/>
        </pc:sldMkLst>
        <pc:graphicFrameChg chg="mod modGraphic">
          <ac:chgData name="Till SANDKÜHLER" userId="6aa3dc54-8b48-4894-ad76-06d1a8e7572e" providerId="ADAL" clId="{B5F240F5-765D-4717-837B-CA06BC874BB1}" dt="2023-05-22T12:51:36.875" v="2918" actId="20577"/>
          <ac:graphicFrameMkLst>
            <pc:docMk/>
            <pc:sldMk cId="473317488" sldId="418"/>
            <ac:graphicFrameMk id="4" creationId="{914174E9-F2FB-A707-7030-741CFA912C57}"/>
          </ac:graphicFrameMkLst>
        </pc:graphicFrameChg>
        <pc:picChg chg="del">
          <ac:chgData name="Till SANDKÜHLER" userId="6aa3dc54-8b48-4894-ad76-06d1a8e7572e" providerId="ADAL" clId="{B5F240F5-765D-4717-837B-CA06BC874BB1}" dt="2023-05-22T12:52:49.364" v="2919" actId="478"/>
          <ac:picMkLst>
            <pc:docMk/>
            <pc:sldMk cId="473317488" sldId="418"/>
            <ac:picMk id="5" creationId="{2484314F-D2EA-D6A9-E16A-992E7065A793}"/>
          </ac:picMkLst>
        </pc:picChg>
        <pc:picChg chg="add mod">
          <ac:chgData name="Till SANDKÜHLER" userId="6aa3dc54-8b48-4894-ad76-06d1a8e7572e" providerId="ADAL" clId="{B5F240F5-765D-4717-837B-CA06BC874BB1}" dt="2023-05-22T12:54:25.111" v="2931" actId="1582"/>
          <ac:picMkLst>
            <pc:docMk/>
            <pc:sldMk cId="473317488" sldId="418"/>
            <ac:picMk id="7" creationId="{2C034E20-287D-1B1C-A013-0FED237A3D04}"/>
          </ac:picMkLst>
        </pc:picChg>
        <pc:picChg chg="del">
          <ac:chgData name="Till SANDKÜHLER" userId="6aa3dc54-8b48-4894-ad76-06d1a8e7572e" providerId="ADAL" clId="{B5F240F5-765D-4717-837B-CA06BC874BB1}" dt="2023-05-22T14:00:31.337" v="3591" actId="478"/>
          <ac:picMkLst>
            <pc:docMk/>
            <pc:sldMk cId="473317488" sldId="418"/>
            <ac:picMk id="8" creationId="{FDC191A3-7C65-AB35-1E27-0941E81025CA}"/>
          </ac:picMkLst>
        </pc:picChg>
        <pc:picChg chg="add mod">
          <ac:chgData name="Till SANDKÜHLER" userId="6aa3dc54-8b48-4894-ad76-06d1a8e7572e" providerId="ADAL" clId="{B5F240F5-765D-4717-837B-CA06BC874BB1}" dt="2023-05-22T14:00:29.069" v="3590"/>
          <ac:picMkLst>
            <pc:docMk/>
            <pc:sldMk cId="473317488" sldId="418"/>
            <ac:picMk id="9" creationId="{6B6C2F01-0B8B-00A0-076E-BA36E3C0C319}"/>
          </ac:picMkLst>
        </pc:picChg>
      </pc:sldChg>
      <pc:sldChg chg="addSp delSp modSp mod delAnim chgLayout">
        <pc:chgData name="Till SANDKÜHLER" userId="6aa3dc54-8b48-4894-ad76-06d1a8e7572e" providerId="ADAL" clId="{B5F240F5-765D-4717-837B-CA06BC874BB1}" dt="2023-05-22T16:14:54.287" v="5168" actId="20577"/>
        <pc:sldMkLst>
          <pc:docMk/>
          <pc:sldMk cId="1698744790" sldId="419"/>
        </pc:sldMkLst>
        <pc:spChg chg="mod">
          <ac:chgData name="Till SANDKÜHLER" userId="6aa3dc54-8b48-4894-ad76-06d1a8e7572e" providerId="ADAL" clId="{B5F240F5-765D-4717-837B-CA06BC874BB1}" dt="2023-05-22T15:08:49.213" v="3903" actId="14100"/>
          <ac:spMkLst>
            <pc:docMk/>
            <pc:sldMk cId="1698744790" sldId="419"/>
            <ac:spMk id="2" creationId="{150E6CE2-F236-673E-CDE7-01684350E9AF}"/>
          </ac:spMkLst>
        </pc:spChg>
        <pc:spChg chg="add del mod">
          <ac:chgData name="Till SANDKÜHLER" userId="6aa3dc54-8b48-4894-ad76-06d1a8e7572e" providerId="ADAL" clId="{B5F240F5-765D-4717-837B-CA06BC874BB1}" dt="2023-05-19T11:58:32.798" v="62" actId="478"/>
          <ac:spMkLst>
            <pc:docMk/>
            <pc:sldMk cId="1698744790" sldId="419"/>
            <ac:spMk id="3" creationId="{A7B3C399-C857-1431-C49E-0CC688224B23}"/>
          </ac:spMkLst>
        </pc:spChg>
        <pc:spChg chg="add mod">
          <ac:chgData name="Till SANDKÜHLER" userId="6aa3dc54-8b48-4894-ad76-06d1a8e7572e" providerId="ADAL" clId="{B5F240F5-765D-4717-837B-CA06BC874BB1}" dt="2023-05-22T15:11:21.631" v="3936" actId="20577"/>
          <ac:spMkLst>
            <pc:docMk/>
            <pc:sldMk cId="1698744790" sldId="419"/>
            <ac:spMk id="3" creationId="{FCA0A9EF-C9F7-DA12-51B6-99CDA3229155}"/>
          </ac:spMkLst>
        </pc:spChg>
        <pc:spChg chg="add del mod">
          <ac:chgData name="Till SANDKÜHLER" userId="6aa3dc54-8b48-4894-ad76-06d1a8e7572e" providerId="ADAL" clId="{B5F240F5-765D-4717-837B-CA06BC874BB1}" dt="2023-05-19T11:58:35.652" v="63" actId="478"/>
          <ac:spMkLst>
            <pc:docMk/>
            <pc:sldMk cId="1698744790" sldId="419"/>
            <ac:spMk id="5" creationId="{9A6499D4-3C3C-2D41-9EA2-CFEFD676FDAD}"/>
          </ac:spMkLst>
        </pc:spChg>
        <pc:spChg chg="del">
          <ac:chgData name="Till SANDKÜHLER" userId="6aa3dc54-8b48-4894-ad76-06d1a8e7572e" providerId="ADAL" clId="{B5F240F5-765D-4717-837B-CA06BC874BB1}" dt="2023-05-22T15:08:05.358" v="3899" actId="478"/>
          <ac:spMkLst>
            <pc:docMk/>
            <pc:sldMk cId="1698744790" sldId="419"/>
            <ac:spMk id="6" creationId="{DA4FA912-3FC1-9E74-3BBA-F5C1447CE9FE}"/>
          </ac:spMkLst>
        </pc:spChg>
        <pc:graphicFrameChg chg="add del mod">
          <ac:chgData name="Till SANDKÜHLER" userId="6aa3dc54-8b48-4894-ad76-06d1a8e7572e" providerId="ADAL" clId="{B5F240F5-765D-4717-837B-CA06BC874BB1}" dt="2023-05-19T12:38:45.705" v="162" actId="478"/>
          <ac:graphicFrameMkLst>
            <pc:docMk/>
            <pc:sldMk cId="1698744790" sldId="419"/>
            <ac:graphicFrameMk id="2" creationId="{62371C74-1761-43F7-926E-2FF555DD46DF}"/>
          </ac:graphicFrameMkLst>
        </pc:graphicFrameChg>
        <pc:graphicFrameChg chg="add mod">
          <ac:chgData name="Till SANDKÜHLER" userId="6aa3dc54-8b48-4894-ad76-06d1a8e7572e" providerId="ADAL" clId="{B5F240F5-765D-4717-837B-CA06BC874BB1}" dt="2023-05-19T11:40:57.016" v="46" actId="14100"/>
          <ac:graphicFrameMkLst>
            <pc:docMk/>
            <pc:sldMk cId="1698744790" sldId="419"/>
            <ac:graphicFrameMk id="3" creationId="{62371C74-1761-43F7-926E-2FF555DD46DF}"/>
          </ac:graphicFrameMkLst>
        </pc:graphicFrameChg>
        <pc:graphicFrameChg chg="add del mod">
          <ac:chgData name="Till SANDKÜHLER" userId="6aa3dc54-8b48-4894-ad76-06d1a8e7572e" providerId="ADAL" clId="{B5F240F5-765D-4717-837B-CA06BC874BB1}" dt="2023-05-19T12:39:13.370" v="167" actId="478"/>
          <ac:graphicFrameMkLst>
            <pc:docMk/>
            <pc:sldMk cId="1698744790" sldId="419"/>
            <ac:graphicFrameMk id="8" creationId="{62371C74-1761-43F7-926E-2FF555DD46DF}"/>
          </ac:graphicFrameMkLst>
        </pc:graphicFrameChg>
        <pc:graphicFrameChg chg="add mod">
          <ac:chgData name="Till SANDKÜHLER" userId="6aa3dc54-8b48-4894-ad76-06d1a8e7572e" providerId="ADAL" clId="{B5F240F5-765D-4717-837B-CA06BC874BB1}" dt="2023-05-22T16:14:54.287" v="5168" actId="20577"/>
          <ac:graphicFrameMkLst>
            <pc:docMk/>
            <pc:sldMk cId="1698744790" sldId="419"/>
            <ac:graphicFrameMk id="9" creationId="{62371C74-1761-43F7-926E-2FF555DD46DF}"/>
          </ac:graphicFrameMkLst>
        </pc:graphicFrameChg>
        <pc:picChg chg="del">
          <ac:chgData name="Till SANDKÜHLER" userId="6aa3dc54-8b48-4894-ad76-06d1a8e7572e" providerId="ADAL" clId="{B5F240F5-765D-4717-837B-CA06BC874BB1}" dt="2023-05-22T14:00:35.736" v="3593" actId="478"/>
          <ac:picMkLst>
            <pc:docMk/>
            <pc:sldMk cId="1698744790" sldId="419"/>
            <ac:picMk id="3" creationId="{1363BF1F-278F-6C28-0448-925407B9B4AE}"/>
          </ac:picMkLst>
        </pc:picChg>
        <pc:picChg chg="del mod modCrop">
          <ac:chgData name="Till SANDKÜHLER" userId="6aa3dc54-8b48-4894-ad76-06d1a8e7572e" providerId="ADAL" clId="{B5F240F5-765D-4717-837B-CA06BC874BB1}" dt="2023-05-19T12:09:31.005" v="88" actId="478"/>
          <ac:picMkLst>
            <pc:docMk/>
            <pc:sldMk cId="1698744790" sldId="419"/>
            <ac:picMk id="4" creationId="{6A0C7350-7D38-C726-7F52-FAF7B6B71A4B}"/>
          </ac:picMkLst>
        </pc:picChg>
        <pc:picChg chg="add mod">
          <ac:chgData name="Till SANDKÜHLER" userId="6aa3dc54-8b48-4894-ad76-06d1a8e7572e" providerId="ADAL" clId="{B5F240F5-765D-4717-837B-CA06BC874BB1}" dt="2023-05-22T14:00:33.660" v="3592"/>
          <ac:picMkLst>
            <pc:docMk/>
            <pc:sldMk cId="1698744790" sldId="419"/>
            <ac:picMk id="4" creationId="{75E10D4F-0504-EF67-0E61-BC24918C76E7}"/>
          </ac:picMkLst>
        </pc:picChg>
        <pc:picChg chg="add mod ord modCrop">
          <ac:chgData name="Till SANDKÜHLER" userId="6aa3dc54-8b48-4894-ad76-06d1a8e7572e" providerId="ADAL" clId="{B5F240F5-765D-4717-837B-CA06BC874BB1}" dt="2023-05-22T15:12:44.489" v="3940" actId="167"/>
          <ac:picMkLst>
            <pc:docMk/>
            <pc:sldMk cId="1698744790" sldId="419"/>
            <ac:picMk id="7" creationId="{AEF0085A-85FB-8C9A-EB67-15C8F9D5F80B}"/>
          </ac:picMkLst>
        </pc:picChg>
      </pc:sldChg>
      <pc:sldChg chg="mod ord modShow">
        <pc:chgData name="Till SANDKÜHLER" userId="6aa3dc54-8b48-4894-ad76-06d1a8e7572e" providerId="ADAL" clId="{B5F240F5-765D-4717-837B-CA06BC874BB1}" dt="2023-05-19T14:49:25.833" v="442" actId="729"/>
        <pc:sldMkLst>
          <pc:docMk/>
          <pc:sldMk cId="106466117" sldId="420"/>
        </pc:sldMkLst>
      </pc:sldChg>
      <pc:sldChg chg="addSp delSp modSp mod modClrScheme delAnim chgLayout">
        <pc:chgData name="Till SANDKÜHLER" userId="6aa3dc54-8b48-4894-ad76-06d1a8e7572e" providerId="ADAL" clId="{B5F240F5-765D-4717-837B-CA06BC874BB1}" dt="2023-05-22T15:01:47.874" v="3833" actId="1076"/>
        <pc:sldMkLst>
          <pc:docMk/>
          <pc:sldMk cId="3284627218" sldId="421"/>
        </pc:sldMkLst>
        <pc:spChg chg="del">
          <ac:chgData name="Till SANDKÜHLER" userId="6aa3dc54-8b48-4894-ad76-06d1a8e7572e" providerId="ADAL" clId="{B5F240F5-765D-4717-837B-CA06BC874BB1}" dt="2023-05-22T10:51:04.803" v="2580" actId="478"/>
          <ac:spMkLst>
            <pc:docMk/>
            <pc:sldMk cId="3284627218" sldId="421"/>
            <ac:spMk id="3" creationId="{70688220-D3FF-6EE9-DAD1-587FDCE59519}"/>
          </ac:spMkLst>
        </pc:spChg>
        <pc:spChg chg="add del mod">
          <ac:chgData name="Till SANDKÜHLER" userId="6aa3dc54-8b48-4894-ad76-06d1a8e7572e" providerId="ADAL" clId="{B5F240F5-765D-4717-837B-CA06BC874BB1}" dt="2023-05-22T14:50:20.011" v="3719"/>
          <ac:spMkLst>
            <pc:docMk/>
            <pc:sldMk cId="3284627218" sldId="421"/>
            <ac:spMk id="5" creationId="{58D5DFA2-4783-BEE0-74D6-BCBE4CAEFF59}"/>
          </ac:spMkLst>
        </pc:spChg>
        <pc:spChg chg="add mod">
          <ac:chgData name="Till SANDKÜHLER" userId="6aa3dc54-8b48-4894-ad76-06d1a8e7572e" providerId="ADAL" clId="{B5F240F5-765D-4717-837B-CA06BC874BB1}" dt="2023-05-22T14:55:46.630" v="3813"/>
          <ac:spMkLst>
            <pc:docMk/>
            <pc:sldMk cId="3284627218" sldId="421"/>
            <ac:spMk id="5" creationId="{BA50EF74-4A05-E21A-1D54-2EFCCC6E0A66}"/>
          </ac:spMkLst>
        </pc:spChg>
        <pc:spChg chg="add mod">
          <ac:chgData name="Till SANDKÜHLER" userId="6aa3dc54-8b48-4894-ad76-06d1a8e7572e" providerId="ADAL" clId="{B5F240F5-765D-4717-837B-CA06BC874BB1}" dt="2023-05-22T09:17:01.819" v="1881" actId="1076"/>
          <ac:spMkLst>
            <pc:docMk/>
            <pc:sldMk cId="3284627218" sldId="421"/>
            <ac:spMk id="7" creationId="{87E2D9A2-94DA-EAFB-1597-FB75D7F9776C}"/>
          </ac:spMkLst>
        </pc:spChg>
        <pc:spChg chg="add mod">
          <ac:chgData name="Till SANDKÜHLER" userId="6aa3dc54-8b48-4894-ad76-06d1a8e7572e" providerId="ADAL" clId="{B5F240F5-765D-4717-837B-CA06BC874BB1}" dt="2023-05-22T14:51:57.923" v="3746" actId="1076"/>
          <ac:spMkLst>
            <pc:docMk/>
            <pc:sldMk cId="3284627218" sldId="421"/>
            <ac:spMk id="7" creationId="{E855CAA5-F91F-793F-1948-D0420976E579}"/>
          </ac:spMkLst>
        </pc:spChg>
        <pc:spChg chg="mod">
          <ac:chgData name="Till SANDKÜHLER" userId="6aa3dc54-8b48-4894-ad76-06d1a8e7572e" providerId="ADAL" clId="{B5F240F5-765D-4717-837B-CA06BC874BB1}" dt="2023-05-22T11:02:33.650" v="2713" actId="14100"/>
          <ac:spMkLst>
            <pc:docMk/>
            <pc:sldMk cId="3284627218" sldId="421"/>
            <ac:spMk id="9" creationId="{09169B3D-2B0A-896B-387D-C64DBA849CAC}"/>
          </ac:spMkLst>
        </pc:spChg>
        <pc:spChg chg="mod">
          <ac:chgData name="Till SANDKÜHLER" userId="6aa3dc54-8b48-4894-ad76-06d1a8e7572e" providerId="ADAL" clId="{B5F240F5-765D-4717-837B-CA06BC874BB1}" dt="2023-05-22T11:01:08.002" v="2703" actId="14100"/>
          <ac:spMkLst>
            <pc:docMk/>
            <pc:sldMk cId="3284627218" sldId="421"/>
            <ac:spMk id="10" creationId="{9B6303CE-DA0D-F27D-0C72-04D627B9C2DB}"/>
          </ac:spMkLst>
        </pc:spChg>
        <pc:spChg chg="mod">
          <ac:chgData name="Till SANDKÜHLER" userId="6aa3dc54-8b48-4894-ad76-06d1a8e7572e" providerId="ADAL" clId="{B5F240F5-765D-4717-837B-CA06BC874BB1}" dt="2023-05-22T11:02:30.190" v="2712" actId="1076"/>
          <ac:spMkLst>
            <pc:docMk/>
            <pc:sldMk cId="3284627218" sldId="421"/>
            <ac:spMk id="11" creationId="{6FD26734-C3A2-FE73-8B4D-C4CE05A32617}"/>
          </ac:spMkLst>
        </pc:spChg>
        <pc:spChg chg="add mod">
          <ac:chgData name="Till SANDKÜHLER" userId="6aa3dc54-8b48-4894-ad76-06d1a8e7572e" providerId="ADAL" clId="{B5F240F5-765D-4717-837B-CA06BC874BB1}" dt="2023-05-22T14:52:47.511" v="3766" actId="114"/>
          <ac:spMkLst>
            <pc:docMk/>
            <pc:sldMk cId="3284627218" sldId="421"/>
            <ac:spMk id="12" creationId="{5A501637-38B7-30D4-CA02-497AF9D9739D}"/>
          </ac:spMkLst>
        </pc:spChg>
        <pc:spChg chg="del mod">
          <ac:chgData name="Till SANDKÜHLER" userId="6aa3dc54-8b48-4894-ad76-06d1a8e7572e" providerId="ADAL" clId="{B5F240F5-765D-4717-837B-CA06BC874BB1}" dt="2023-05-22T10:55:28.948" v="2658" actId="478"/>
          <ac:spMkLst>
            <pc:docMk/>
            <pc:sldMk cId="3284627218" sldId="421"/>
            <ac:spMk id="13" creationId="{2410E883-3E22-8DC7-E5EA-FC7E48D98923}"/>
          </ac:spMkLst>
        </pc:spChg>
        <pc:spChg chg="del mod">
          <ac:chgData name="Till SANDKÜHLER" userId="6aa3dc54-8b48-4894-ad76-06d1a8e7572e" providerId="ADAL" clId="{B5F240F5-765D-4717-837B-CA06BC874BB1}" dt="2023-05-22T10:54:56.308" v="2654" actId="478"/>
          <ac:spMkLst>
            <pc:docMk/>
            <pc:sldMk cId="3284627218" sldId="421"/>
            <ac:spMk id="14" creationId="{35C0E279-89C6-DE6E-99FC-8C8085988A88}"/>
          </ac:spMkLst>
        </pc:spChg>
        <pc:spChg chg="del mod">
          <ac:chgData name="Till SANDKÜHLER" userId="6aa3dc54-8b48-4894-ad76-06d1a8e7572e" providerId="ADAL" clId="{B5F240F5-765D-4717-837B-CA06BC874BB1}" dt="2023-05-22T10:55:30.487" v="2659" actId="478"/>
          <ac:spMkLst>
            <pc:docMk/>
            <pc:sldMk cId="3284627218" sldId="421"/>
            <ac:spMk id="15" creationId="{E546B28A-861C-6273-0BDD-EF839DC8BAC3}"/>
          </ac:spMkLst>
        </pc:spChg>
        <pc:spChg chg="del mod">
          <ac:chgData name="Till SANDKÜHLER" userId="6aa3dc54-8b48-4894-ad76-06d1a8e7572e" providerId="ADAL" clId="{B5F240F5-765D-4717-837B-CA06BC874BB1}" dt="2023-05-22T10:54:57.087" v="2655" actId="478"/>
          <ac:spMkLst>
            <pc:docMk/>
            <pc:sldMk cId="3284627218" sldId="421"/>
            <ac:spMk id="16" creationId="{DD353E90-9E89-30B5-8789-01C207E49667}"/>
          </ac:spMkLst>
        </pc:spChg>
        <pc:spChg chg="del mod">
          <ac:chgData name="Till SANDKÜHLER" userId="6aa3dc54-8b48-4894-ad76-06d1a8e7572e" providerId="ADAL" clId="{B5F240F5-765D-4717-837B-CA06BC874BB1}" dt="2023-05-22T10:55:31.170" v="2660" actId="478"/>
          <ac:spMkLst>
            <pc:docMk/>
            <pc:sldMk cId="3284627218" sldId="421"/>
            <ac:spMk id="23" creationId="{C0F44AEE-10D6-7148-3573-A021892A765A}"/>
          </ac:spMkLst>
        </pc:spChg>
        <pc:spChg chg="add del mod">
          <ac:chgData name="Till SANDKÜHLER" userId="6aa3dc54-8b48-4894-ad76-06d1a8e7572e" providerId="ADAL" clId="{B5F240F5-765D-4717-837B-CA06BC874BB1}" dt="2023-05-22T10:54:15.302" v="2651" actId="478"/>
          <ac:spMkLst>
            <pc:docMk/>
            <pc:sldMk cId="3284627218" sldId="421"/>
            <ac:spMk id="27" creationId="{42534213-DFF4-4B2A-C2B2-1A69216F0546}"/>
          </ac:spMkLst>
        </pc:spChg>
        <pc:spChg chg="add del">
          <ac:chgData name="Till SANDKÜHLER" userId="6aa3dc54-8b48-4894-ad76-06d1a8e7572e" providerId="ADAL" clId="{B5F240F5-765D-4717-837B-CA06BC874BB1}" dt="2023-05-22T10:54:52.049" v="2653" actId="11529"/>
          <ac:spMkLst>
            <pc:docMk/>
            <pc:sldMk cId="3284627218" sldId="421"/>
            <ac:spMk id="28" creationId="{99D55402-180C-9F2F-3CE5-0C06A46EB379}"/>
          </ac:spMkLst>
        </pc:spChg>
        <pc:spChg chg="add del">
          <ac:chgData name="Till SANDKÜHLER" userId="6aa3dc54-8b48-4894-ad76-06d1a8e7572e" providerId="ADAL" clId="{B5F240F5-765D-4717-837B-CA06BC874BB1}" dt="2023-05-22T10:55:20.996" v="2657" actId="478"/>
          <ac:spMkLst>
            <pc:docMk/>
            <pc:sldMk cId="3284627218" sldId="421"/>
            <ac:spMk id="29" creationId="{60951641-2DAD-8F98-34AC-CD4AC304BD94}"/>
          </ac:spMkLst>
        </pc:spChg>
        <pc:spChg chg="add del mod">
          <ac:chgData name="Till SANDKÜHLER" userId="6aa3dc54-8b48-4894-ad76-06d1a8e7572e" providerId="ADAL" clId="{B5F240F5-765D-4717-837B-CA06BC874BB1}" dt="2023-05-22T10:56:01.942" v="2667" actId="478"/>
          <ac:spMkLst>
            <pc:docMk/>
            <pc:sldMk cId="3284627218" sldId="421"/>
            <ac:spMk id="30" creationId="{BCF5A8A7-839B-9AC5-BB4B-13D2C547BF64}"/>
          </ac:spMkLst>
        </pc:spChg>
        <pc:spChg chg="add del mod">
          <ac:chgData name="Till SANDKÜHLER" userId="6aa3dc54-8b48-4894-ad76-06d1a8e7572e" providerId="ADAL" clId="{B5F240F5-765D-4717-837B-CA06BC874BB1}" dt="2023-05-22T11:01:14.990" v="2704" actId="478"/>
          <ac:spMkLst>
            <pc:docMk/>
            <pc:sldMk cId="3284627218" sldId="421"/>
            <ac:spMk id="31" creationId="{DFB3CD03-6F7E-1AE7-5802-E4DC237EA81D}"/>
          </ac:spMkLst>
        </pc:spChg>
        <pc:spChg chg="add del mod">
          <ac:chgData name="Till SANDKÜHLER" userId="6aa3dc54-8b48-4894-ad76-06d1a8e7572e" providerId="ADAL" clId="{B5F240F5-765D-4717-837B-CA06BC874BB1}" dt="2023-05-22T10:59:49.557" v="2695" actId="478"/>
          <ac:spMkLst>
            <pc:docMk/>
            <pc:sldMk cId="3284627218" sldId="421"/>
            <ac:spMk id="32" creationId="{F8FBEF51-41FD-EE2F-46C3-1CA7A5B43B7B}"/>
          </ac:spMkLst>
        </pc:spChg>
        <pc:spChg chg="add mod">
          <ac:chgData name="Till SANDKÜHLER" userId="6aa3dc54-8b48-4894-ad76-06d1a8e7572e" providerId="ADAL" clId="{B5F240F5-765D-4717-837B-CA06BC874BB1}" dt="2023-05-22T10:58:39.035" v="2692" actId="14100"/>
          <ac:spMkLst>
            <pc:docMk/>
            <pc:sldMk cId="3284627218" sldId="421"/>
            <ac:spMk id="33" creationId="{0813E016-EC83-F973-8EDF-8322E3B59A61}"/>
          </ac:spMkLst>
        </pc:spChg>
        <pc:spChg chg="add mod">
          <ac:chgData name="Till SANDKÜHLER" userId="6aa3dc54-8b48-4894-ad76-06d1a8e7572e" providerId="ADAL" clId="{B5F240F5-765D-4717-837B-CA06BC874BB1}" dt="2023-05-22T11:00:58.486" v="2701" actId="692"/>
          <ac:spMkLst>
            <pc:docMk/>
            <pc:sldMk cId="3284627218" sldId="421"/>
            <ac:spMk id="34" creationId="{381CD1EF-57BA-3D3C-A148-0CFE8F79CA67}"/>
          </ac:spMkLst>
        </pc:spChg>
        <pc:spChg chg="add mod">
          <ac:chgData name="Till SANDKÜHLER" userId="6aa3dc54-8b48-4894-ad76-06d1a8e7572e" providerId="ADAL" clId="{B5F240F5-765D-4717-837B-CA06BC874BB1}" dt="2023-05-22T11:02:24.566" v="2711" actId="14100"/>
          <ac:spMkLst>
            <pc:docMk/>
            <pc:sldMk cId="3284627218" sldId="421"/>
            <ac:spMk id="35" creationId="{C108BCC4-4E59-28C2-08B2-4219C3BA8401}"/>
          </ac:spMkLst>
        </pc:spChg>
        <pc:spChg chg="add mod">
          <ac:chgData name="Till SANDKÜHLER" userId="6aa3dc54-8b48-4894-ad76-06d1a8e7572e" providerId="ADAL" clId="{B5F240F5-765D-4717-837B-CA06BC874BB1}" dt="2023-05-22T11:04:12.973" v="2728" actId="692"/>
          <ac:spMkLst>
            <pc:docMk/>
            <pc:sldMk cId="3284627218" sldId="421"/>
            <ac:spMk id="43" creationId="{C019AF32-C0CD-195A-865F-6AF7573DBDC4}"/>
          </ac:spMkLst>
        </pc:spChg>
        <pc:spChg chg="add del mod">
          <ac:chgData name="Till SANDKÜHLER" userId="6aa3dc54-8b48-4894-ad76-06d1a8e7572e" providerId="ADAL" clId="{B5F240F5-765D-4717-837B-CA06BC874BB1}" dt="2023-05-22T11:04:42.738" v="2733" actId="478"/>
          <ac:spMkLst>
            <pc:docMk/>
            <pc:sldMk cId="3284627218" sldId="421"/>
            <ac:spMk id="44" creationId="{3F16583A-66E5-D99D-0870-59FE1B636C85}"/>
          </ac:spMkLst>
        </pc:spChg>
        <pc:spChg chg="add del">
          <ac:chgData name="Till SANDKÜHLER" userId="6aa3dc54-8b48-4894-ad76-06d1a8e7572e" providerId="ADAL" clId="{B5F240F5-765D-4717-837B-CA06BC874BB1}" dt="2023-05-22T11:05:25.597" v="2735" actId="478"/>
          <ac:spMkLst>
            <pc:docMk/>
            <pc:sldMk cId="3284627218" sldId="421"/>
            <ac:spMk id="45" creationId="{D9D9D99C-63A1-D579-E983-C0E527ADEF9B}"/>
          </ac:spMkLst>
        </pc:spChg>
        <pc:spChg chg="add mod">
          <ac:chgData name="Till SANDKÜHLER" userId="6aa3dc54-8b48-4894-ad76-06d1a8e7572e" providerId="ADAL" clId="{B5F240F5-765D-4717-837B-CA06BC874BB1}" dt="2023-05-22T11:06:13.041" v="2741" actId="692"/>
          <ac:spMkLst>
            <pc:docMk/>
            <pc:sldMk cId="3284627218" sldId="421"/>
            <ac:spMk id="46" creationId="{083D3409-5999-DD9C-D339-75378188B0E7}"/>
          </ac:spMkLst>
        </pc:spChg>
        <pc:spChg chg="add del mod">
          <ac:chgData name="Till SANDKÜHLER" userId="6aa3dc54-8b48-4894-ad76-06d1a8e7572e" providerId="ADAL" clId="{B5F240F5-765D-4717-837B-CA06BC874BB1}" dt="2023-05-22T11:07:56.066" v="2749"/>
          <ac:spMkLst>
            <pc:docMk/>
            <pc:sldMk cId="3284627218" sldId="421"/>
            <ac:spMk id="53" creationId="{31F0E425-8A95-D4F7-5146-ADBE2BA82B98}"/>
          </ac:spMkLst>
        </pc:spChg>
        <pc:spChg chg="add del">
          <ac:chgData name="Till SANDKÜHLER" userId="6aa3dc54-8b48-4894-ad76-06d1a8e7572e" providerId="ADAL" clId="{B5F240F5-765D-4717-837B-CA06BC874BB1}" dt="2023-05-22T13:11:51.121" v="3256" actId="478"/>
          <ac:spMkLst>
            <pc:docMk/>
            <pc:sldMk cId="3284627218" sldId="421"/>
            <ac:spMk id="61" creationId="{B61FF995-EFEA-4A03-E8DF-724392EB6C46}"/>
          </ac:spMkLst>
        </pc:spChg>
        <pc:spChg chg="add mod">
          <ac:chgData name="Till SANDKÜHLER" userId="6aa3dc54-8b48-4894-ad76-06d1a8e7572e" providerId="ADAL" clId="{B5F240F5-765D-4717-837B-CA06BC874BB1}" dt="2023-05-22T14:49:59.841" v="3716" actId="208"/>
          <ac:spMkLst>
            <pc:docMk/>
            <pc:sldMk cId="3284627218" sldId="421"/>
            <ac:spMk id="62" creationId="{A78C97B0-D999-029B-E23B-7974D59009B2}"/>
          </ac:spMkLst>
        </pc:spChg>
        <pc:spChg chg="add mod">
          <ac:chgData name="Till SANDKÜHLER" userId="6aa3dc54-8b48-4894-ad76-06d1a8e7572e" providerId="ADAL" clId="{B5F240F5-765D-4717-837B-CA06BC874BB1}" dt="2023-05-22T14:49:59.841" v="3716" actId="208"/>
          <ac:spMkLst>
            <pc:docMk/>
            <pc:sldMk cId="3284627218" sldId="421"/>
            <ac:spMk id="709" creationId="{2CE5D6C0-7191-32D9-D622-79B735FD0300}"/>
          </ac:spMkLst>
        </pc:spChg>
        <pc:spChg chg="mod ord">
          <ac:chgData name="Till SANDKÜHLER" userId="6aa3dc54-8b48-4894-ad76-06d1a8e7572e" providerId="ADAL" clId="{B5F240F5-765D-4717-837B-CA06BC874BB1}" dt="2023-05-22T15:01:47.874" v="3833" actId="1076"/>
          <ac:spMkLst>
            <pc:docMk/>
            <pc:sldMk cId="3284627218" sldId="421"/>
            <ac:spMk id="737" creationId="{00000000-0000-0000-0000-000000000000}"/>
          </ac:spMkLst>
        </pc:spChg>
        <pc:picChg chg="add mod">
          <ac:chgData name="Till SANDKÜHLER" userId="6aa3dc54-8b48-4894-ad76-06d1a8e7572e" providerId="ADAL" clId="{B5F240F5-765D-4717-837B-CA06BC874BB1}" dt="2023-05-19T16:21:47.105" v="1252" actId="1076"/>
          <ac:picMkLst>
            <pc:docMk/>
            <pc:sldMk cId="3284627218" sldId="421"/>
            <ac:picMk id="4" creationId="{EAFF5CCA-8168-E0A6-5DBC-8FA413A09D17}"/>
          </ac:picMkLst>
        </pc:picChg>
        <pc:picChg chg="del">
          <ac:chgData name="Till SANDKÜHLER" userId="6aa3dc54-8b48-4894-ad76-06d1a8e7572e" providerId="ADAL" clId="{B5F240F5-765D-4717-837B-CA06BC874BB1}" dt="2023-05-22T13:59:35.850" v="3573" actId="478"/>
          <ac:picMkLst>
            <pc:docMk/>
            <pc:sldMk cId="3284627218" sldId="421"/>
            <ac:picMk id="5" creationId="{CFD0EDAA-E038-C753-7A2E-7104F72BFE7B}"/>
          </ac:picMkLst>
        </pc:picChg>
        <pc:picChg chg="add mod">
          <ac:chgData name="Till SANDKÜHLER" userId="6aa3dc54-8b48-4894-ad76-06d1a8e7572e" providerId="ADAL" clId="{B5F240F5-765D-4717-837B-CA06BC874BB1}" dt="2023-05-19T16:21:43.048" v="1251" actId="1076"/>
          <ac:picMkLst>
            <pc:docMk/>
            <pc:sldMk cId="3284627218" sldId="421"/>
            <ac:picMk id="6" creationId="{3CA36CCD-38D0-D053-5CAD-E1C15CBDC4A2}"/>
          </ac:picMkLst>
        </pc:picChg>
        <pc:picChg chg="mod">
          <ac:chgData name="Till SANDKÜHLER" userId="6aa3dc54-8b48-4894-ad76-06d1a8e7572e" providerId="ADAL" clId="{B5F240F5-765D-4717-837B-CA06BC874BB1}" dt="2023-05-22T10:55:46.357" v="2663" actId="1076"/>
          <ac:picMkLst>
            <pc:docMk/>
            <pc:sldMk cId="3284627218" sldId="421"/>
            <ac:picMk id="8" creationId="{FC103EF9-F733-2BF0-012F-0AB59DFAADC3}"/>
          </ac:picMkLst>
        </pc:picChg>
        <pc:picChg chg="del">
          <ac:chgData name="Till SANDKÜHLER" userId="6aa3dc54-8b48-4894-ad76-06d1a8e7572e" providerId="ADAL" clId="{B5F240F5-765D-4717-837B-CA06BC874BB1}" dt="2023-05-22T10:51:03.702" v="2579" actId="478"/>
          <ac:picMkLst>
            <pc:docMk/>
            <pc:sldMk cId="3284627218" sldId="421"/>
            <ac:picMk id="21" creationId="{B0219BB4-BE1D-F2D5-76DD-4E762F988220}"/>
          </ac:picMkLst>
        </pc:picChg>
        <pc:picChg chg="add del mod">
          <ac:chgData name="Till SANDKÜHLER" userId="6aa3dc54-8b48-4894-ad76-06d1a8e7572e" providerId="ADAL" clId="{B5F240F5-765D-4717-837B-CA06BC874BB1}" dt="2023-05-22T11:07:56.066" v="2749"/>
          <ac:picMkLst>
            <pc:docMk/>
            <pc:sldMk cId="3284627218" sldId="421"/>
            <ac:picMk id="49" creationId="{964EFC34-5F95-8A30-DD50-ACA3CF0B619F}"/>
          </ac:picMkLst>
        </pc:picChg>
        <pc:picChg chg="add mod">
          <ac:chgData name="Till SANDKÜHLER" userId="6aa3dc54-8b48-4894-ad76-06d1a8e7572e" providerId="ADAL" clId="{B5F240F5-765D-4717-837B-CA06BC874BB1}" dt="2023-05-22T13:59:33.063" v="3572"/>
          <ac:picMkLst>
            <pc:docMk/>
            <pc:sldMk cId="3284627218" sldId="421"/>
            <ac:picMk id="711" creationId="{40BA52D0-357A-6FC3-0C36-3946287AFD0F}"/>
          </ac:picMkLst>
        </pc:picChg>
        <pc:cxnChg chg="add del mod">
          <ac:chgData name="Till SANDKÜHLER" userId="6aa3dc54-8b48-4894-ad76-06d1a8e7572e" providerId="ADAL" clId="{B5F240F5-765D-4717-837B-CA06BC874BB1}" dt="2023-05-22T10:53:02.438" v="2597" actId="478"/>
          <ac:cxnSpMkLst>
            <pc:docMk/>
            <pc:sldMk cId="3284627218" sldId="421"/>
            <ac:cxnSpMk id="20" creationId="{569C0288-293A-5320-5EB1-2976F8A66710}"/>
          </ac:cxnSpMkLst>
        </pc:cxnChg>
        <pc:cxnChg chg="add mod">
          <ac:chgData name="Till SANDKÜHLER" userId="6aa3dc54-8b48-4894-ad76-06d1a8e7572e" providerId="ADAL" clId="{B5F240F5-765D-4717-837B-CA06BC874BB1}" dt="2023-05-22T11:02:58.626" v="2719" actId="692"/>
          <ac:cxnSpMkLst>
            <pc:docMk/>
            <pc:sldMk cId="3284627218" sldId="421"/>
            <ac:cxnSpMk id="37" creationId="{9694B1F7-E153-C971-86E9-26264695826A}"/>
          </ac:cxnSpMkLst>
        </pc:cxnChg>
        <pc:cxnChg chg="add mod">
          <ac:chgData name="Till SANDKÜHLER" userId="6aa3dc54-8b48-4894-ad76-06d1a8e7572e" providerId="ADAL" clId="{B5F240F5-765D-4717-837B-CA06BC874BB1}" dt="2023-05-22T11:03:17.251" v="2722" actId="14100"/>
          <ac:cxnSpMkLst>
            <pc:docMk/>
            <pc:sldMk cId="3284627218" sldId="421"/>
            <ac:cxnSpMk id="39" creationId="{C3CD698F-1E09-A027-5402-E269F080047A}"/>
          </ac:cxnSpMkLst>
        </pc:cxnChg>
        <pc:cxnChg chg="add mod">
          <ac:chgData name="Till SANDKÜHLER" userId="6aa3dc54-8b48-4894-ad76-06d1a8e7572e" providerId="ADAL" clId="{B5F240F5-765D-4717-837B-CA06BC874BB1}" dt="2023-05-22T11:03:25.829" v="2724" actId="1076"/>
          <ac:cxnSpMkLst>
            <pc:docMk/>
            <pc:sldMk cId="3284627218" sldId="421"/>
            <ac:cxnSpMk id="42" creationId="{E2D71AA2-9B97-847F-9F2A-75A9BE64F1AA}"/>
          </ac:cxnSpMkLst>
        </pc:cxnChg>
        <pc:cxnChg chg="add mod">
          <ac:chgData name="Till SANDKÜHLER" userId="6aa3dc54-8b48-4894-ad76-06d1a8e7572e" providerId="ADAL" clId="{B5F240F5-765D-4717-837B-CA06BC874BB1}" dt="2023-05-22T11:06:40.460" v="2745" actId="14100"/>
          <ac:cxnSpMkLst>
            <pc:docMk/>
            <pc:sldMk cId="3284627218" sldId="421"/>
            <ac:cxnSpMk id="47" creationId="{492A23B3-F744-B0E5-C50D-41459D670F4E}"/>
          </ac:cxnSpMkLst>
        </pc:cxnChg>
        <pc:cxnChg chg="add del mod">
          <ac:chgData name="Till SANDKÜHLER" userId="6aa3dc54-8b48-4894-ad76-06d1a8e7572e" providerId="ADAL" clId="{B5F240F5-765D-4717-837B-CA06BC874BB1}" dt="2023-05-22T11:07:56.066" v="2749"/>
          <ac:cxnSpMkLst>
            <pc:docMk/>
            <pc:sldMk cId="3284627218" sldId="421"/>
            <ac:cxnSpMk id="50" creationId="{AF10A2DE-7D39-0F2D-3994-0636F242F4DC}"/>
          </ac:cxnSpMkLst>
        </pc:cxnChg>
        <pc:cxnChg chg="add del mod">
          <ac:chgData name="Till SANDKÜHLER" userId="6aa3dc54-8b48-4894-ad76-06d1a8e7572e" providerId="ADAL" clId="{B5F240F5-765D-4717-837B-CA06BC874BB1}" dt="2023-05-22T11:07:56.066" v="2749"/>
          <ac:cxnSpMkLst>
            <pc:docMk/>
            <pc:sldMk cId="3284627218" sldId="421"/>
            <ac:cxnSpMk id="51" creationId="{508DDF94-59BE-54A3-4881-6EC495CB17AC}"/>
          </ac:cxnSpMkLst>
        </pc:cxnChg>
        <pc:cxnChg chg="add del mod">
          <ac:chgData name="Till SANDKÜHLER" userId="6aa3dc54-8b48-4894-ad76-06d1a8e7572e" providerId="ADAL" clId="{B5F240F5-765D-4717-837B-CA06BC874BB1}" dt="2023-05-22T11:07:56.066" v="2749"/>
          <ac:cxnSpMkLst>
            <pc:docMk/>
            <pc:sldMk cId="3284627218" sldId="421"/>
            <ac:cxnSpMk id="52" creationId="{64BE3482-0764-1598-1EEB-CBBE0D39913F}"/>
          </ac:cxnSpMkLst>
        </pc:cxnChg>
        <pc:cxnChg chg="add del mod">
          <ac:chgData name="Till SANDKÜHLER" userId="6aa3dc54-8b48-4894-ad76-06d1a8e7572e" providerId="ADAL" clId="{B5F240F5-765D-4717-837B-CA06BC874BB1}" dt="2023-05-22T11:07:56.066" v="2749"/>
          <ac:cxnSpMkLst>
            <pc:docMk/>
            <pc:sldMk cId="3284627218" sldId="421"/>
            <ac:cxnSpMk id="54" creationId="{84C216B1-5A94-D03D-8FB3-11D4F7E01C5D}"/>
          </ac:cxnSpMkLst>
        </pc:cxnChg>
        <pc:cxnChg chg="add mod">
          <ac:chgData name="Till SANDKÜHLER" userId="6aa3dc54-8b48-4894-ad76-06d1a8e7572e" providerId="ADAL" clId="{B5F240F5-765D-4717-837B-CA06BC874BB1}" dt="2023-05-22T14:49:59.841" v="3716" actId="208"/>
          <ac:cxnSpMkLst>
            <pc:docMk/>
            <pc:sldMk cId="3284627218" sldId="421"/>
            <ac:cxnSpMk id="55" creationId="{1FC46461-830E-01AC-DD28-7D09C5C5C65A}"/>
          </ac:cxnSpMkLst>
        </pc:cxnChg>
        <pc:cxnChg chg="add mod">
          <ac:chgData name="Till SANDKÜHLER" userId="6aa3dc54-8b48-4894-ad76-06d1a8e7572e" providerId="ADAL" clId="{B5F240F5-765D-4717-837B-CA06BC874BB1}" dt="2023-05-22T14:49:59.841" v="3716" actId="208"/>
          <ac:cxnSpMkLst>
            <pc:docMk/>
            <pc:sldMk cId="3284627218" sldId="421"/>
            <ac:cxnSpMk id="57" creationId="{2354A342-A2CE-120B-0750-9D5D9A98E0C8}"/>
          </ac:cxnSpMkLst>
        </pc:cxnChg>
        <pc:cxnChg chg="add mod">
          <ac:chgData name="Till SANDKÜHLER" userId="6aa3dc54-8b48-4894-ad76-06d1a8e7572e" providerId="ADAL" clId="{B5F240F5-765D-4717-837B-CA06BC874BB1}" dt="2023-05-22T14:49:59.841" v="3716" actId="208"/>
          <ac:cxnSpMkLst>
            <pc:docMk/>
            <pc:sldMk cId="3284627218" sldId="421"/>
            <ac:cxnSpMk id="60" creationId="{90CA7569-4966-3D84-CF13-14DFF2694EF6}"/>
          </ac:cxnSpMkLst>
        </pc:cxnChg>
        <pc:cxnChg chg="add mod">
          <ac:chgData name="Till SANDKÜHLER" userId="6aa3dc54-8b48-4894-ad76-06d1a8e7572e" providerId="ADAL" clId="{B5F240F5-765D-4717-837B-CA06BC874BB1}" dt="2023-05-22T14:49:59.841" v="3716" actId="208"/>
          <ac:cxnSpMkLst>
            <pc:docMk/>
            <pc:sldMk cId="3284627218" sldId="421"/>
            <ac:cxnSpMk id="704" creationId="{40E5D142-C62A-CA35-62FE-4F436452C78E}"/>
          </ac:cxnSpMkLst>
        </pc:cxnChg>
        <pc:cxnChg chg="add mod">
          <ac:chgData name="Till SANDKÜHLER" userId="6aa3dc54-8b48-4894-ad76-06d1a8e7572e" providerId="ADAL" clId="{B5F240F5-765D-4717-837B-CA06BC874BB1}" dt="2023-05-22T14:49:59.841" v="3716" actId="208"/>
          <ac:cxnSpMkLst>
            <pc:docMk/>
            <pc:sldMk cId="3284627218" sldId="421"/>
            <ac:cxnSpMk id="706" creationId="{F69CE451-90AB-0D93-FF2F-2088DA7E8849}"/>
          </ac:cxnSpMkLst>
        </pc:cxnChg>
      </pc:sldChg>
      <pc:sldChg chg="addSp delSp modSp del mod ord addAnim delAnim modAnim modShow">
        <pc:chgData name="Till SANDKÜHLER" userId="6aa3dc54-8b48-4894-ad76-06d1a8e7572e" providerId="ADAL" clId="{B5F240F5-765D-4717-837B-CA06BC874BB1}" dt="2023-05-22T14:40:45.914" v="3671" actId="47"/>
        <pc:sldMkLst>
          <pc:docMk/>
          <pc:sldMk cId="3927359251" sldId="424"/>
        </pc:sldMkLst>
        <pc:spChg chg="mod">
          <ac:chgData name="Till SANDKÜHLER" userId="6aa3dc54-8b48-4894-ad76-06d1a8e7572e" providerId="ADAL" clId="{B5F240F5-765D-4717-837B-CA06BC874BB1}" dt="2023-05-19T15:19:31.779" v="812" actId="1076"/>
          <ac:spMkLst>
            <pc:docMk/>
            <pc:sldMk cId="3927359251" sldId="424"/>
            <ac:spMk id="5" creationId="{27DAB2DD-31BB-74D8-C7F9-D2CE8BF313CD}"/>
          </ac:spMkLst>
        </pc:spChg>
        <pc:spChg chg="mod">
          <ac:chgData name="Till SANDKÜHLER" userId="6aa3dc54-8b48-4894-ad76-06d1a8e7572e" providerId="ADAL" clId="{B5F240F5-765D-4717-837B-CA06BC874BB1}" dt="2023-05-19T15:19:31.779" v="812" actId="1076"/>
          <ac:spMkLst>
            <pc:docMk/>
            <pc:sldMk cId="3927359251" sldId="424"/>
            <ac:spMk id="6" creationId="{64CE96E2-7529-8C33-1EE1-662832E45C5B}"/>
          </ac:spMkLst>
        </pc:spChg>
        <pc:spChg chg="mod ord">
          <ac:chgData name="Till SANDKÜHLER" userId="6aa3dc54-8b48-4894-ad76-06d1a8e7572e" providerId="ADAL" clId="{B5F240F5-765D-4717-837B-CA06BC874BB1}" dt="2023-05-19T15:19:31.779" v="812" actId="1076"/>
          <ac:spMkLst>
            <pc:docMk/>
            <pc:sldMk cId="3927359251" sldId="424"/>
            <ac:spMk id="7" creationId="{8478A479-2178-33C7-B3ED-06A6B3CC2DE8}"/>
          </ac:spMkLst>
        </pc:spChg>
        <pc:spChg chg="mod ord">
          <ac:chgData name="Till SANDKÜHLER" userId="6aa3dc54-8b48-4894-ad76-06d1a8e7572e" providerId="ADAL" clId="{B5F240F5-765D-4717-837B-CA06BC874BB1}" dt="2023-05-19T15:19:31.779" v="812" actId="1076"/>
          <ac:spMkLst>
            <pc:docMk/>
            <pc:sldMk cId="3927359251" sldId="424"/>
            <ac:spMk id="8" creationId="{445F7DC5-8F3D-87E3-923A-10F7E532C659}"/>
          </ac:spMkLst>
        </pc:spChg>
        <pc:spChg chg="mod">
          <ac:chgData name="Till SANDKÜHLER" userId="6aa3dc54-8b48-4894-ad76-06d1a8e7572e" providerId="ADAL" clId="{B5F240F5-765D-4717-837B-CA06BC874BB1}" dt="2023-05-19T15:19:31.779" v="812" actId="1076"/>
          <ac:spMkLst>
            <pc:docMk/>
            <pc:sldMk cId="3927359251" sldId="424"/>
            <ac:spMk id="9" creationId="{74079E50-14FC-DCE1-EDED-22F8EB6A24D9}"/>
          </ac:spMkLst>
        </pc:spChg>
        <pc:spChg chg="del">
          <ac:chgData name="Till SANDKÜHLER" userId="6aa3dc54-8b48-4894-ad76-06d1a8e7572e" providerId="ADAL" clId="{B5F240F5-765D-4717-837B-CA06BC874BB1}" dt="2023-05-19T14:54:10.906" v="508" actId="478"/>
          <ac:spMkLst>
            <pc:docMk/>
            <pc:sldMk cId="3927359251" sldId="424"/>
            <ac:spMk id="11" creationId="{1F5E8D7F-C5AE-0745-428F-CB3321C88C1A}"/>
          </ac:spMkLst>
        </pc:spChg>
        <pc:spChg chg="del mod">
          <ac:chgData name="Till SANDKÜHLER" userId="6aa3dc54-8b48-4894-ad76-06d1a8e7572e" providerId="ADAL" clId="{B5F240F5-765D-4717-837B-CA06BC874BB1}" dt="2023-05-19T14:54:07.721" v="507" actId="478"/>
          <ac:spMkLst>
            <pc:docMk/>
            <pc:sldMk cId="3927359251" sldId="424"/>
            <ac:spMk id="14" creationId="{3ED3E5D7-3A22-F918-3E7B-E3F6BDE3740D}"/>
          </ac:spMkLst>
        </pc:spChg>
        <pc:spChg chg="mod">
          <ac:chgData name="Till SANDKÜHLER" userId="6aa3dc54-8b48-4894-ad76-06d1a8e7572e" providerId="ADAL" clId="{B5F240F5-765D-4717-837B-CA06BC874BB1}" dt="2023-05-19T15:19:31.779" v="812" actId="1076"/>
          <ac:spMkLst>
            <pc:docMk/>
            <pc:sldMk cId="3927359251" sldId="424"/>
            <ac:spMk id="15" creationId="{AE759A3F-4CF8-4C1C-1FB0-E7056BB33963}"/>
          </ac:spMkLst>
        </pc:spChg>
        <pc:spChg chg="mod">
          <ac:chgData name="Till SANDKÜHLER" userId="6aa3dc54-8b48-4894-ad76-06d1a8e7572e" providerId="ADAL" clId="{B5F240F5-765D-4717-837B-CA06BC874BB1}" dt="2023-05-19T15:19:31.779" v="812" actId="1076"/>
          <ac:spMkLst>
            <pc:docMk/>
            <pc:sldMk cId="3927359251" sldId="424"/>
            <ac:spMk id="16" creationId="{64BA2664-A619-ECCA-D0F0-54D775E5451A}"/>
          </ac:spMkLst>
        </pc:spChg>
        <pc:spChg chg="mod">
          <ac:chgData name="Till SANDKÜHLER" userId="6aa3dc54-8b48-4894-ad76-06d1a8e7572e" providerId="ADAL" clId="{B5F240F5-765D-4717-837B-CA06BC874BB1}" dt="2023-05-19T15:19:31.779" v="812" actId="1076"/>
          <ac:spMkLst>
            <pc:docMk/>
            <pc:sldMk cId="3927359251" sldId="424"/>
            <ac:spMk id="17" creationId="{948DE111-4505-AA8B-BADB-99D5FF5E4C4F}"/>
          </ac:spMkLst>
        </pc:spChg>
        <pc:spChg chg="mod">
          <ac:chgData name="Till SANDKÜHLER" userId="6aa3dc54-8b48-4894-ad76-06d1a8e7572e" providerId="ADAL" clId="{B5F240F5-765D-4717-837B-CA06BC874BB1}" dt="2023-05-19T15:19:31.779" v="812" actId="1076"/>
          <ac:spMkLst>
            <pc:docMk/>
            <pc:sldMk cId="3927359251" sldId="424"/>
            <ac:spMk id="19" creationId="{DD13081A-0708-C3D9-E988-65D6DCA057C7}"/>
          </ac:spMkLst>
        </pc:spChg>
        <pc:spChg chg="del mod">
          <ac:chgData name="Till SANDKÜHLER" userId="6aa3dc54-8b48-4894-ad76-06d1a8e7572e" providerId="ADAL" clId="{B5F240F5-765D-4717-837B-CA06BC874BB1}" dt="2023-05-19T14:54:10.906" v="508" actId="478"/>
          <ac:spMkLst>
            <pc:docMk/>
            <pc:sldMk cId="3927359251" sldId="424"/>
            <ac:spMk id="20" creationId="{1DE316A9-A28F-750F-E5EA-A2F7B28FD85A}"/>
          </ac:spMkLst>
        </pc:spChg>
        <pc:spChg chg="del mod">
          <ac:chgData name="Till SANDKÜHLER" userId="6aa3dc54-8b48-4894-ad76-06d1a8e7572e" providerId="ADAL" clId="{B5F240F5-765D-4717-837B-CA06BC874BB1}" dt="2023-05-19T14:54:01.988" v="504" actId="478"/>
          <ac:spMkLst>
            <pc:docMk/>
            <pc:sldMk cId="3927359251" sldId="424"/>
            <ac:spMk id="21" creationId="{7DF50F6E-C7F2-562A-55DA-269D1A7CBD69}"/>
          </ac:spMkLst>
        </pc:spChg>
        <pc:spChg chg="del">
          <ac:chgData name="Till SANDKÜHLER" userId="6aa3dc54-8b48-4894-ad76-06d1a8e7572e" providerId="ADAL" clId="{B5F240F5-765D-4717-837B-CA06BC874BB1}" dt="2023-05-19T14:54:04.602" v="505" actId="478"/>
          <ac:spMkLst>
            <pc:docMk/>
            <pc:sldMk cId="3927359251" sldId="424"/>
            <ac:spMk id="31" creationId="{1ADA535E-BD1D-8BDD-3A44-07505D9A758E}"/>
          </ac:spMkLst>
        </pc:spChg>
        <pc:spChg chg="add mod">
          <ac:chgData name="Till SANDKÜHLER" userId="6aa3dc54-8b48-4894-ad76-06d1a8e7572e" providerId="ADAL" clId="{B5F240F5-765D-4717-837B-CA06BC874BB1}" dt="2023-05-19T15:07:40.789" v="594" actId="14100"/>
          <ac:spMkLst>
            <pc:docMk/>
            <pc:sldMk cId="3927359251" sldId="424"/>
            <ac:spMk id="35" creationId="{C9368B15-F089-FCD4-94E4-C8E6CF5D77F1}"/>
          </ac:spMkLst>
        </pc:spChg>
        <pc:spChg chg="add mod">
          <ac:chgData name="Till SANDKÜHLER" userId="6aa3dc54-8b48-4894-ad76-06d1a8e7572e" providerId="ADAL" clId="{B5F240F5-765D-4717-837B-CA06BC874BB1}" dt="2023-05-19T15:11:35.414" v="624" actId="14100"/>
          <ac:spMkLst>
            <pc:docMk/>
            <pc:sldMk cId="3927359251" sldId="424"/>
            <ac:spMk id="36" creationId="{4C207253-9764-A715-EA52-185EEA919492}"/>
          </ac:spMkLst>
        </pc:spChg>
        <pc:spChg chg="add del mod ord">
          <ac:chgData name="Till SANDKÜHLER" userId="6aa3dc54-8b48-4894-ad76-06d1a8e7572e" providerId="ADAL" clId="{B5F240F5-765D-4717-837B-CA06BC874BB1}" dt="2023-05-22T08:57:02.978" v="1875" actId="478"/>
          <ac:spMkLst>
            <pc:docMk/>
            <pc:sldMk cId="3927359251" sldId="424"/>
            <ac:spMk id="50" creationId="{07FEAA29-5BE4-BF8D-B4B8-6598CC3DCFD8}"/>
          </ac:spMkLst>
        </pc:spChg>
        <pc:spChg chg="add del mod">
          <ac:chgData name="Till SANDKÜHLER" userId="6aa3dc54-8b48-4894-ad76-06d1a8e7572e" providerId="ADAL" clId="{B5F240F5-765D-4717-837B-CA06BC874BB1}" dt="2023-05-22T08:56:53.120" v="1872" actId="478"/>
          <ac:spMkLst>
            <pc:docMk/>
            <pc:sldMk cId="3927359251" sldId="424"/>
            <ac:spMk id="51" creationId="{05239878-6B86-F5D1-51CB-781FC55736B9}"/>
          </ac:spMkLst>
        </pc:spChg>
        <pc:spChg chg="add mod">
          <ac:chgData name="Till SANDKÜHLER" userId="6aa3dc54-8b48-4894-ad76-06d1a8e7572e" providerId="ADAL" clId="{B5F240F5-765D-4717-837B-CA06BC874BB1}" dt="2023-05-22T08:57:17.120" v="1879" actId="1076"/>
          <ac:spMkLst>
            <pc:docMk/>
            <pc:sldMk cId="3927359251" sldId="424"/>
            <ac:spMk id="60" creationId="{02F6A5DB-D567-AF92-33BD-1E63DB02FEA6}"/>
          </ac:spMkLst>
        </pc:spChg>
        <pc:spChg chg="add mod">
          <ac:chgData name="Till SANDKÜHLER" userId="6aa3dc54-8b48-4894-ad76-06d1a8e7572e" providerId="ADAL" clId="{B5F240F5-765D-4717-837B-CA06BC874BB1}" dt="2023-05-19T15:24:37.141" v="856" actId="571"/>
          <ac:spMkLst>
            <pc:docMk/>
            <pc:sldMk cId="3927359251" sldId="424"/>
            <ac:spMk id="62" creationId="{948754EF-A68A-5C0E-FC54-54D0B6703A3E}"/>
          </ac:spMkLst>
        </pc:spChg>
        <pc:spChg chg="add mod">
          <ac:chgData name="Till SANDKÜHLER" userId="6aa3dc54-8b48-4894-ad76-06d1a8e7572e" providerId="ADAL" clId="{B5F240F5-765D-4717-837B-CA06BC874BB1}" dt="2023-05-19T15:24:37.141" v="856" actId="571"/>
          <ac:spMkLst>
            <pc:docMk/>
            <pc:sldMk cId="3927359251" sldId="424"/>
            <ac:spMk id="63" creationId="{69E7A971-B327-5BFF-3917-489104F700E8}"/>
          </ac:spMkLst>
        </pc:spChg>
        <pc:spChg chg="add mod">
          <ac:chgData name="Till SANDKÜHLER" userId="6aa3dc54-8b48-4894-ad76-06d1a8e7572e" providerId="ADAL" clId="{B5F240F5-765D-4717-837B-CA06BC874BB1}" dt="2023-05-19T15:24:37.141" v="856" actId="571"/>
          <ac:spMkLst>
            <pc:docMk/>
            <pc:sldMk cId="3927359251" sldId="424"/>
            <ac:spMk id="706" creationId="{D36CF6EE-6168-D9CD-7726-4F26024D1F30}"/>
          </ac:spMkLst>
        </pc:spChg>
        <pc:spChg chg="add del mod">
          <ac:chgData name="Till SANDKÜHLER" userId="6aa3dc54-8b48-4894-ad76-06d1a8e7572e" providerId="ADAL" clId="{B5F240F5-765D-4717-837B-CA06BC874BB1}" dt="2023-05-19T15:28:24.652" v="893" actId="478"/>
          <ac:spMkLst>
            <pc:docMk/>
            <pc:sldMk cId="3927359251" sldId="424"/>
            <ac:spMk id="707" creationId="{DF281543-1FBB-0AB8-1BBC-D785634E4853}"/>
          </ac:spMkLst>
        </pc:spChg>
        <pc:spChg chg="mod">
          <ac:chgData name="Till SANDKÜHLER" userId="6aa3dc54-8b48-4894-ad76-06d1a8e7572e" providerId="ADAL" clId="{B5F240F5-765D-4717-837B-CA06BC874BB1}" dt="2023-05-19T15:00:04.029" v="565" actId="1076"/>
          <ac:spMkLst>
            <pc:docMk/>
            <pc:sldMk cId="3927359251" sldId="424"/>
            <ac:spMk id="737" creationId="{00000000-0000-0000-0000-000000000000}"/>
          </ac:spMkLst>
        </pc:spChg>
        <pc:picChg chg="del">
          <ac:chgData name="Till SANDKÜHLER" userId="6aa3dc54-8b48-4894-ad76-06d1a8e7572e" providerId="ADAL" clId="{B5F240F5-765D-4717-837B-CA06BC874BB1}" dt="2023-05-19T14:53:57.968" v="502" actId="478"/>
          <ac:picMkLst>
            <pc:docMk/>
            <pc:sldMk cId="3927359251" sldId="424"/>
            <ac:picMk id="18" creationId="{8461C648-59B5-1909-BE0A-782ED68FE4F9}"/>
          </ac:picMkLst>
        </pc:picChg>
        <pc:picChg chg="add del mod">
          <ac:chgData name="Till SANDKÜHLER" userId="6aa3dc54-8b48-4894-ad76-06d1a8e7572e" providerId="ADAL" clId="{B5F240F5-765D-4717-837B-CA06BC874BB1}" dt="2023-05-19T15:05:33.707" v="572" actId="478"/>
          <ac:picMkLst>
            <pc:docMk/>
            <pc:sldMk cId="3927359251" sldId="424"/>
            <ac:picMk id="22" creationId="{D4088B37-8776-124A-2413-DF32FCB87403}"/>
          </ac:picMkLst>
        </pc:picChg>
        <pc:picChg chg="add del mod">
          <ac:chgData name="Till SANDKÜHLER" userId="6aa3dc54-8b48-4894-ad76-06d1a8e7572e" providerId="ADAL" clId="{B5F240F5-765D-4717-837B-CA06BC874BB1}" dt="2023-05-19T15:05:52.249" v="577" actId="478"/>
          <ac:picMkLst>
            <pc:docMk/>
            <pc:sldMk cId="3927359251" sldId="424"/>
            <ac:picMk id="30" creationId="{5B8FF541-4BA4-6FB2-A1DC-654EDCBDB58D}"/>
          </ac:picMkLst>
        </pc:picChg>
        <pc:picChg chg="mod">
          <ac:chgData name="Till SANDKÜHLER" userId="6aa3dc54-8b48-4894-ad76-06d1a8e7572e" providerId="ADAL" clId="{B5F240F5-765D-4717-837B-CA06BC874BB1}" dt="2023-05-19T15:19:31.779" v="812" actId="1076"/>
          <ac:picMkLst>
            <pc:docMk/>
            <pc:sldMk cId="3927359251" sldId="424"/>
            <ac:picMk id="33" creationId="{27DE37AA-98F3-DE5D-DC0E-3A2DD8D660CA}"/>
          </ac:picMkLst>
        </pc:picChg>
        <pc:picChg chg="add mod">
          <ac:chgData name="Till SANDKÜHLER" userId="6aa3dc54-8b48-4894-ad76-06d1a8e7572e" providerId="ADAL" clId="{B5F240F5-765D-4717-837B-CA06BC874BB1}" dt="2023-05-19T15:11:29.419" v="622" actId="1076"/>
          <ac:picMkLst>
            <pc:docMk/>
            <pc:sldMk cId="3927359251" sldId="424"/>
            <ac:picMk id="34" creationId="{3B498B2B-3257-8761-03D3-A5CA5AAC58D7}"/>
          </ac:picMkLst>
        </pc:picChg>
        <pc:picChg chg="add del mod">
          <ac:chgData name="Till SANDKÜHLER" userId="6aa3dc54-8b48-4894-ad76-06d1a8e7572e" providerId="ADAL" clId="{B5F240F5-765D-4717-837B-CA06BC874BB1}" dt="2023-05-22T08:56:50.876" v="1871" actId="478"/>
          <ac:picMkLst>
            <pc:docMk/>
            <pc:sldMk cId="3927359251" sldId="424"/>
            <ac:picMk id="46" creationId="{6103D6A2-CF03-9261-955B-0BCB3C2B1480}"/>
          </ac:picMkLst>
        </pc:picChg>
        <pc:picChg chg="add del">
          <ac:chgData name="Till SANDKÜHLER" userId="6aa3dc54-8b48-4894-ad76-06d1a8e7572e" providerId="ADAL" clId="{B5F240F5-765D-4717-837B-CA06BC874BB1}" dt="2023-05-19T15:17:40.658" v="653" actId="478"/>
          <ac:picMkLst>
            <pc:docMk/>
            <pc:sldMk cId="3927359251" sldId="424"/>
            <ac:picMk id="59" creationId="{A3F5756D-8BF6-1A31-8FBE-D3425EC4E48A}"/>
          </ac:picMkLst>
        </pc:picChg>
        <pc:picChg chg="add mod">
          <ac:chgData name="Till SANDKÜHLER" userId="6aa3dc54-8b48-4894-ad76-06d1a8e7572e" providerId="ADAL" clId="{B5F240F5-765D-4717-837B-CA06BC874BB1}" dt="2023-05-19T15:24:37.141" v="856" actId="571"/>
          <ac:picMkLst>
            <pc:docMk/>
            <pc:sldMk cId="3927359251" sldId="424"/>
            <ac:picMk id="61" creationId="{2A810BC3-FC21-7586-C8A8-B77DE02CB28A}"/>
          </ac:picMkLst>
        </pc:picChg>
        <pc:cxnChg chg="del">
          <ac:chgData name="Till SANDKÜHLER" userId="6aa3dc54-8b48-4894-ad76-06d1a8e7572e" providerId="ADAL" clId="{B5F240F5-765D-4717-837B-CA06BC874BB1}" dt="2023-05-19T14:54:04.602" v="505" actId="478"/>
          <ac:cxnSpMkLst>
            <pc:docMk/>
            <pc:sldMk cId="3927359251" sldId="424"/>
            <ac:cxnSpMk id="23" creationId="{23C4262D-71C7-0E2D-F88A-8B26E6226D23}"/>
          </ac:cxnSpMkLst>
        </pc:cxnChg>
        <pc:cxnChg chg="del">
          <ac:chgData name="Till SANDKÜHLER" userId="6aa3dc54-8b48-4894-ad76-06d1a8e7572e" providerId="ADAL" clId="{B5F240F5-765D-4717-837B-CA06BC874BB1}" dt="2023-05-19T14:54:04.602" v="505" actId="478"/>
          <ac:cxnSpMkLst>
            <pc:docMk/>
            <pc:sldMk cId="3927359251" sldId="424"/>
            <ac:cxnSpMk id="24" creationId="{3B9AE5B0-6970-E64C-4A31-BB1E58A659D1}"/>
          </ac:cxnSpMkLst>
        </pc:cxnChg>
        <pc:cxnChg chg="del">
          <ac:chgData name="Till SANDKÜHLER" userId="6aa3dc54-8b48-4894-ad76-06d1a8e7572e" providerId="ADAL" clId="{B5F240F5-765D-4717-837B-CA06BC874BB1}" dt="2023-05-19T14:54:04.602" v="505" actId="478"/>
          <ac:cxnSpMkLst>
            <pc:docMk/>
            <pc:sldMk cId="3927359251" sldId="424"/>
            <ac:cxnSpMk id="25" creationId="{481422BE-79B2-8204-E334-DA08D36211BD}"/>
          </ac:cxnSpMkLst>
        </pc:cxnChg>
        <pc:cxnChg chg="del">
          <ac:chgData name="Till SANDKÜHLER" userId="6aa3dc54-8b48-4894-ad76-06d1a8e7572e" providerId="ADAL" clId="{B5F240F5-765D-4717-837B-CA06BC874BB1}" dt="2023-05-19T14:54:04.602" v="505" actId="478"/>
          <ac:cxnSpMkLst>
            <pc:docMk/>
            <pc:sldMk cId="3927359251" sldId="424"/>
            <ac:cxnSpMk id="26" creationId="{3CCD5543-1A53-770D-2816-375EF180491E}"/>
          </ac:cxnSpMkLst>
        </pc:cxnChg>
        <pc:cxnChg chg="del">
          <ac:chgData name="Till SANDKÜHLER" userId="6aa3dc54-8b48-4894-ad76-06d1a8e7572e" providerId="ADAL" clId="{B5F240F5-765D-4717-837B-CA06BC874BB1}" dt="2023-05-19T14:54:04.602" v="505" actId="478"/>
          <ac:cxnSpMkLst>
            <pc:docMk/>
            <pc:sldMk cId="3927359251" sldId="424"/>
            <ac:cxnSpMk id="28" creationId="{A7A8CE85-FF3C-3267-DC9A-BC843BD8F2A8}"/>
          </ac:cxnSpMkLst>
        </pc:cxnChg>
        <pc:cxnChg chg="del">
          <ac:chgData name="Till SANDKÜHLER" userId="6aa3dc54-8b48-4894-ad76-06d1a8e7572e" providerId="ADAL" clId="{B5F240F5-765D-4717-837B-CA06BC874BB1}" dt="2023-05-19T14:54:04.602" v="505" actId="478"/>
          <ac:cxnSpMkLst>
            <pc:docMk/>
            <pc:sldMk cId="3927359251" sldId="424"/>
            <ac:cxnSpMk id="29" creationId="{CD007BE9-E190-C5EE-B366-981A7AEF185B}"/>
          </ac:cxnSpMkLst>
        </pc:cxnChg>
        <pc:cxnChg chg="add mod">
          <ac:chgData name="Till SANDKÜHLER" userId="6aa3dc54-8b48-4894-ad76-06d1a8e7572e" providerId="ADAL" clId="{B5F240F5-765D-4717-837B-CA06BC874BB1}" dt="2023-05-19T15:11:41.051" v="625" actId="14100"/>
          <ac:cxnSpMkLst>
            <pc:docMk/>
            <pc:sldMk cId="3927359251" sldId="424"/>
            <ac:cxnSpMk id="38" creationId="{8D07ED9A-D975-6160-1F41-F960A921892E}"/>
          </ac:cxnSpMkLst>
        </pc:cxnChg>
        <pc:cxnChg chg="add mod">
          <ac:chgData name="Till SANDKÜHLER" userId="6aa3dc54-8b48-4894-ad76-06d1a8e7572e" providerId="ADAL" clId="{B5F240F5-765D-4717-837B-CA06BC874BB1}" dt="2023-05-19T15:11:52.173" v="627" actId="14100"/>
          <ac:cxnSpMkLst>
            <pc:docMk/>
            <pc:sldMk cId="3927359251" sldId="424"/>
            <ac:cxnSpMk id="41" creationId="{65148DAE-6601-8B4D-40E5-B2F839B1D055}"/>
          </ac:cxnSpMkLst>
        </pc:cxnChg>
        <pc:cxnChg chg="add mod">
          <ac:chgData name="Till SANDKÜHLER" userId="6aa3dc54-8b48-4894-ad76-06d1a8e7572e" providerId="ADAL" clId="{B5F240F5-765D-4717-837B-CA06BC874BB1}" dt="2023-05-19T15:12:00.326" v="628" actId="14100"/>
          <ac:cxnSpMkLst>
            <pc:docMk/>
            <pc:sldMk cId="3927359251" sldId="424"/>
            <ac:cxnSpMk id="43" creationId="{0536F737-4E59-CC47-F826-86C0248BEADA}"/>
          </ac:cxnSpMkLst>
        </pc:cxnChg>
        <pc:cxnChg chg="add del mod">
          <ac:chgData name="Till SANDKÜHLER" userId="6aa3dc54-8b48-4894-ad76-06d1a8e7572e" providerId="ADAL" clId="{B5F240F5-765D-4717-837B-CA06BC874BB1}" dt="2023-05-22T08:56:56.354" v="1873" actId="478"/>
          <ac:cxnSpMkLst>
            <pc:docMk/>
            <pc:sldMk cId="3927359251" sldId="424"/>
            <ac:cxnSpMk id="52" creationId="{CE4AFD4B-6121-84D4-1C62-14D7CC0A7057}"/>
          </ac:cxnSpMkLst>
        </pc:cxnChg>
        <pc:cxnChg chg="add del mod">
          <ac:chgData name="Till SANDKÜHLER" userId="6aa3dc54-8b48-4894-ad76-06d1a8e7572e" providerId="ADAL" clId="{B5F240F5-765D-4717-837B-CA06BC874BB1}" dt="2023-05-22T08:57:00.582" v="1874" actId="478"/>
          <ac:cxnSpMkLst>
            <pc:docMk/>
            <pc:sldMk cId="3927359251" sldId="424"/>
            <ac:cxnSpMk id="54" creationId="{315453FE-89FD-20D8-ABAB-820AEBAC5176}"/>
          </ac:cxnSpMkLst>
        </pc:cxnChg>
        <pc:cxnChg chg="add mod">
          <ac:chgData name="Till SANDKÜHLER" userId="6aa3dc54-8b48-4894-ad76-06d1a8e7572e" providerId="ADAL" clId="{B5F240F5-765D-4717-837B-CA06BC874BB1}" dt="2023-05-19T15:24:37.141" v="856" actId="571"/>
          <ac:cxnSpMkLst>
            <pc:docMk/>
            <pc:sldMk cId="3927359251" sldId="424"/>
            <ac:cxnSpMk id="704" creationId="{82891FA6-C100-AF0C-643A-702DBE184C89}"/>
          </ac:cxnSpMkLst>
        </pc:cxnChg>
        <pc:cxnChg chg="add mod">
          <ac:chgData name="Till SANDKÜHLER" userId="6aa3dc54-8b48-4894-ad76-06d1a8e7572e" providerId="ADAL" clId="{B5F240F5-765D-4717-837B-CA06BC874BB1}" dt="2023-05-19T15:24:37.141" v="856" actId="571"/>
          <ac:cxnSpMkLst>
            <pc:docMk/>
            <pc:sldMk cId="3927359251" sldId="424"/>
            <ac:cxnSpMk id="705" creationId="{ED41BAF1-7C78-AC3C-4BF3-21FF10BD131C}"/>
          </ac:cxnSpMkLst>
        </pc:cxnChg>
        <pc:cxnChg chg="add mod">
          <ac:chgData name="Till SANDKÜHLER" userId="6aa3dc54-8b48-4894-ad76-06d1a8e7572e" providerId="ADAL" clId="{B5F240F5-765D-4717-837B-CA06BC874BB1}" dt="2023-05-19T15:42:22.560" v="1007" actId="1076"/>
          <ac:cxnSpMkLst>
            <pc:docMk/>
            <pc:sldMk cId="3927359251" sldId="424"/>
            <ac:cxnSpMk id="709" creationId="{5F4E1309-A1C8-E564-718C-6E52DE4E2788}"/>
          </ac:cxnSpMkLst>
        </pc:cxnChg>
        <pc:cxnChg chg="add mod ord">
          <ac:chgData name="Till SANDKÜHLER" userId="6aa3dc54-8b48-4894-ad76-06d1a8e7572e" providerId="ADAL" clId="{B5F240F5-765D-4717-837B-CA06BC874BB1}" dt="2023-05-19T15:42:04.077" v="999" actId="692"/>
          <ac:cxnSpMkLst>
            <pc:docMk/>
            <pc:sldMk cId="3927359251" sldId="424"/>
            <ac:cxnSpMk id="711" creationId="{87772E00-FC29-EBF3-9B4E-A68A3CB84F32}"/>
          </ac:cxnSpMkLst>
        </pc:cxnChg>
      </pc:sldChg>
      <pc:sldChg chg="addSp delSp modSp add mod ord delAnim modNotesTx">
        <pc:chgData name="Till SANDKÜHLER" userId="6aa3dc54-8b48-4894-ad76-06d1a8e7572e" providerId="ADAL" clId="{B5F240F5-765D-4717-837B-CA06BC874BB1}" dt="2023-05-22T16:15:14.743" v="5171" actId="20577"/>
        <pc:sldMkLst>
          <pc:docMk/>
          <pc:sldMk cId="382984431" sldId="425"/>
        </pc:sldMkLst>
        <pc:spChg chg="del">
          <ac:chgData name="Till SANDKÜHLER" userId="6aa3dc54-8b48-4894-ad76-06d1a8e7572e" providerId="ADAL" clId="{B5F240F5-765D-4717-837B-CA06BC874BB1}" dt="2023-05-19T14:16:42.948" v="340" actId="478"/>
          <ac:spMkLst>
            <pc:docMk/>
            <pc:sldMk cId="382984431" sldId="425"/>
            <ac:spMk id="2" creationId="{15C887AC-38CD-C7B3-A9DB-55339269CBEE}"/>
          </ac:spMkLst>
        </pc:spChg>
        <pc:spChg chg="del">
          <ac:chgData name="Till SANDKÜHLER" userId="6aa3dc54-8b48-4894-ad76-06d1a8e7572e" providerId="ADAL" clId="{B5F240F5-765D-4717-837B-CA06BC874BB1}" dt="2023-05-22T15:08:00.320" v="3898" actId="478"/>
          <ac:spMkLst>
            <pc:docMk/>
            <pc:sldMk cId="382984431" sldId="425"/>
            <ac:spMk id="4" creationId="{3456BBD4-E107-6E31-E6FE-F02788CF933B}"/>
          </ac:spMkLst>
        </pc:spChg>
        <pc:spChg chg="add del mod">
          <ac:chgData name="Till SANDKÜHLER" userId="6aa3dc54-8b48-4894-ad76-06d1a8e7572e" providerId="ADAL" clId="{B5F240F5-765D-4717-837B-CA06BC874BB1}" dt="2023-05-19T14:16:45.696" v="341" actId="478"/>
          <ac:spMkLst>
            <pc:docMk/>
            <pc:sldMk cId="382984431" sldId="425"/>
            <ac:spMk id="5" creationId="{791ABC06-779E-1F00-6740-A7FF43E507A8}"/>
          </ac:spMkLst>
        </pc:spChg>
        <pc:spChg chg="add del mod">
          <ac:chgData name="Till SANDKÜHLER" userId="6aa3dc54-8b48-4894-ad76-06d1a8e7572e" providerId="ADAL" clId="{B5F240F5-765D-4717-837B-CA06BC874BB1}" dt="2023-05-22T15:07:04.425" v="3875" actId="478"/>
          <ac:spMkLst>
            <pc:docMk/>
            <pc:sldMk cId="382984431" sldId="425"/>
            <ac:spMk id="5" creationId="{ED62C120-19B6-EA90-B586-8CFC39CEB2EB}"/>
          </ac:spMkLst>
        </pc:spChg>
        <pc:spChg chg="add mod">
          <ac:chgData name="Till SANDKÜHLER" userId="6aa3dc54-8b48-4894-ad76-06d1a8e7572e" providerId="ADAL" clId="{B5F240F5-765D-4717-837B-CA06BC874BB1}" dt="2023-05-22T15:07:49.006" v="3897" actId="1076"/>
          <ac:spMkLst>
            <pc:docMk/>
            <pc:sldMk cId="382984431" sldId="425"/>
            <ac:spMk id="9" creationId="{3CD5518B-A832-92DB-2DAC-35A35860ECBC}"/>
          </ac:spMkLst>
        </pc:spChg>
        <pc:spChg chg="del">
          <ac:chgData name="Till SANDKÜHLER" userId="6aa3dc54-8b48-4894-ad76-06d1a8e7572e" providerId="ADAL" clId="{B5F240F5-765D-4717-837B-CA06BC874BB1}" dt="2023-05-19T14:16:39.589" v="339" actId="478"/>
          <ac:spMkLst>
            <pc:docMk/>
            <pc:sldMk cId="382984431" sldId="425"/>
            <ac:spMk id="10" creationId="{C85B8270-770E-A666-1B3B-B28D8011A267}"/>
          </ac:spMkLst>
        </pc:spChg>
        <pc:spChg chg="del">
          <ac:chgData name="Till SANDKÜHLER" userId="6aa3dc54-8b48-4894-ad76-06d1a8e7572e" providerId="ADAL" clId="{B5F240F5-765D-4717-837B-CA06BC874BB1}" dt="2023-05-19T14:16:36.983" v="338" actId="478"/>
          <ac:spMkLst>
            <pc:docMk/>
            <pc:sldMk cId="382984431" sldId="425"/>
            <ac:spMk id="11" creationId="{42190297-0BFC-D9F5-E0C5-0B8757A9B771}"/>
          </ac:spMkLst>
        </pc:spChg>
        <pc:graphicFrameChg chg="add del mod">
          <ac:chgData name="Till SANDKÜHLER" userId="6aa3dc54-8b48-4894-ad76-06d1a8e7572e" providerId="ADAL" clId="{B5F240F5-765D-4717-837B-CA06BC874BB1}" dt="2023-05-19T14:20:41.557" v="348" actId="478"/>
          <ac:graphicFrameMkLst>
            <pc:docMk/>
            <pc:sldMk cId="382984431" sldId="425"/>
            <ac:graphicFrameMk id="6" creationId="{22EC820B-8B4F-90B5-1904-93E7A4670654}"/>
          </ac:graphicFrameMkLst>
        </pc:graphicFrameChg>
        <pc:graphicFrameChg chg="add mod">
          <ac:chgData name="Till SANDKÜHLER" userId="6aa3dc54-8b48-4894-ad76-06d1a8e7572e" providerId="ADAL" clId="{B5F240F5-765D-4717-837B-CA06BC874BB1}" dt="2023-05-22T16:15:14.743" v="5171" actId="20577"/>
          <ac:graphicFrameMkLst>
            <pc:docMk/>
            <pc:sldMk cId="382984431" sldId="425"/>
            <ac:graphicFrameMk id="7" creationId="{22EC820B-8B4F-90B5-1904-93E7A4670654}"/>
          </ac:graphicFrameMkLst>
        </pc:graphicFrameChg>
        <pc:picChg chg="mod ord modCrop">
          <ac:chgData name="Till SANDKÜHLER" userId="6aa3dc54-8b48-4894-ad76-06d1a8e7572e" providerId="ADAL" clId="{B5F240F5-765D-4717-837B-CA06BC874BB1}" dt="2023-05-22T15:18:57.749" v="4020" actId="167"/>
          <ac:picMkLst>
            <pc:docMk/>
            <pc:sldMk cId="382984431" sldId="425"/>
            <ac:picMk id="2" creationId="{407C7190-B5AA-C9F2-EF0B-F1D11B5C9415}"/>
          </ac:picMkLst>
        </pc:picChg>
        <pc:picChg chg="del">
          <ac:chgData name="Till SANDKÜHLER" userId="6aa3dc54-8b48-4894-ad76-06d1a8e7572e" providerId="ADAL" clId="{B5F240F5-765D-4717-837B-CA06BC874BB1}" dt="2023-05-22T14:00:20.014" v="3587" actId="478"/>
          <ac:picMkLst>
            <pc:docMk/>
            <pc:sldMk cId="382984431" sldId="425"/>
            <ac:picMk id="5" creationId="{E8193F9F-3514-FA23-1A91-A9E3DE7BC9B0}"/>
          </ac:picMkLst>
        </pc:picChg>
        <pc:picChg chg="add mod">
          <ac:chgData name="Till SANDKÜHLER" userId="6aa3dc54-8b48-4894-ad76-06d1a8e7572e" providerId="ADAL" clId="{B5F240F5-765D-4717-837B-CA06BC874BB1}" dt="2023-05-22T14:00:16.955" v="3586"/>
          <ac:picMkLst>
            <pc:docMk/>
            <pc:sldMk cId="382984431" sldId="425"/>
            <ac:picMk id="6" creationId="{18A259BC-171E-E1A8-DD3F-F4AF44F88455}"/>
          </ac:picMkLst>
        </pc:picChg>
      </pc:sldChg>
      <pc:sldChg chg="addSp delSp modSp new mod">
        <pc:chgData name="Till SANDKÜHLER" userId="6aa3dc54-8b48-4894-ad76-06d1a8e7572e" providerId="ADAL" clId="{B5F240F5-765D-4717-837B-CA06BC874BB1}" dt="2023-05-22T14:00:06.870" v="3583" actId="478"/>
        <pc:sldMkLst>
          <pc:docMk/>
          <pc:sldMk cId="2540562266" sldId="426"/>
        </pc:sldMkLst>
        <pc:spChg chg="del">
          <ac:chgData name="Till SANDKÜHLER" userId="6aa3dc54-8b48-4894-ad76-06d1a8e7572e" providerId="ADAL" clId="{B5F240F5-765D-4717-837B-CA06BC874BB1}" dt="2023-05-19T14:33:48.690" v="389" actId="478"/>
          <ac:spMkLst>
            <pc:docMk/>
            <pc:sldMk cId="2540562266" sldId="426"/>
            <ac:spMk id="2" creationId="{52DB89D3-22C4-559B-77CA-0618A06F7EE7}"/>
          </ac:spMkLst>
        </pc:spChg>
        <pc:spChg chg="del">
          <ac:chgData name="Till SANDKÜHLER" userId="6aa3dc54-8b48-4894-ad76-06d1a8e7572e" providerId="ADAL" clId="{B5F240F5-765D-4717-837B-CA06BC874BB1}" dt="2023-05-19T14:33:51.219" v="390" actId="478"/>
          <ac:spMkLst>
            <pc:docMk/>
            <pc:sldMk cId="2540562266" sldId="426"/>
            <ac:spMk id="3" creationId="{DFA71A01-2AD9-7A3F-E8CB-458D712117A7}"/>
          </ac:spMkLst>
        </pc:spChg>
        <pc:spChg chg="add mod">
          <ac:chgData name="Till SANDKÜHLER" userId="6aa3dc54-8b48-4894-ad76-06d1a8e7572e" providerId="ADAL" clId="{B5F240F5-765D-4717-837B-CA06BC874BB1}" dt="2023-05-22T12:00:28.114" v="2872" actId="1076"/>
          <ac:spMkLst>
            <pc:docMk/>
            <pc:sldMk cId="2540562266" sldId="426"/>
            <ac:spMk id="4" creationId="{A2903B55-B361-3316-2533-743807CC0BF9}"/>
          </ac:spMkLst>
        </pc:spChg>
        <pc:spChg chg="del mod">
          <ac:chgData name="Till SANDKÜHLER" userId="6aa3dc54-8b48-4894-ad76-06d1a8e7572e" providerId="ADAL" clId="{B5F240F5-765D-4717-837B-CA06BC874BB1}" dt="2023-05-22T11:57:16.471" v="2849" actId="478"/>
          <ac:spMkLst>
            <pc:docMk/>
            <pc:sldMk cId="2540562266" sldId="426"/>
            <ac:spMk id="9" creationId="{8E5BBCD8-1B29-D4D8-3669-314E166E7524}"/>
          </ac:spMkLst>
        </pc:spChg>
        <pc:spChg chg="del">
          <ac:chgData name="Till SANDKÜHLER" userId="6aa3dc54-8b48-4894-ad76-06d1a8e7572e" providerId="ADAL" clId="{B5F240F5-765D-4717-837B-CA06BC874BB1}" dt="2023-05-22T11:57:19.417" v="2850" actId="478"/>
          <ac:spMkLst>
            <pc:docMk/>
            <pc:sldMk cId="2540562266" sldId="426"/>
            <ac:spMk id="10" creationId="{5060B6B7-91F3-1105-D6BE-468492FDC531}"/>
          </ac:spMkLst>
        </pc:spChg>
        <pc:spChg chg="del">
          <ac:chgData name="Till SANDKÜHLER" userId="6aa3dc54-8b48-4894-ad76-06d1a8e7572e" providerId="ADAL" clId="{B5F240F5-765D-4717-837B-CA06BC874BB1}" dt="2023-05-22T11:57:09.825" v="2847" actId="478"/>
          <ac:spMkLst>
            <pc:docMk/>
            <pc:sldMk cId="2540562266" sldId="426"/>
            <ac:spMk id="11" creationId="{E392C400-5F5C-BE39-D91E-AA050073138A}"/>
          </ac:spMkLst>
        </pc:spChg>
        <pc:spChg chg="del mod">
          <ac:chgData name="Till SANDKÜHLER" userId="6aa3dc54-8b48-4894-ad76-06d1a8e7572e" providerId="ADAL" clId="{B5F240F5-765D-4717-837B-CA06BC874BB1}" dt="2023-05-22T11:56:12.032" v="2802" actId="21"/>
          <ac:spMkLst>
            <pc:docMk/>
            <pc:sldMk cId="2540562266" sldId="426"/>
            <ac:spMk id="12" creationId="{38D7ABBD-D45F-32B5-8B92-782F7E176D05}"/>
          </ac:spMkLst>
        </pc:spChg>
        <pc:spChg chg="add del mod">
          <ac:chgData name="Till SANDKÜHLER" userId="6aa3dc54-8b48-4894-ad76-06d1a8e7572e" providerId="ADAL" clId="{B5F240F5-765D-4717-837B-CA06BC874BB1}" dt="2023-05-22T11:55:57.462" v="2799" actId="478"/>
          <ac:spMkLst>
            <pc:docMk/>
            <pc:sldMk cId="2540562266" sldId="426"/>
            <ac:spMk id="18" creationId="{F959AE8E-1656-DB33-EEB2-CCB096B480FD}"/>
          </ac:spMkLst>
        </pc:spChg>
        <pc:spChg chg="add del mod">
          <ac:chgData name="Till SANDKÜHLER" userId="6aa3dc54-8b48-4894-ad76-06d1a8e7572e" providerId="ADAL" clId="{B5F240F5-765D-4717-837B-CA06BC874BB1}" dt="2023-05-22T11:56:06.846" v="2801" actId="478"/>
          <ac:spMkLst>
            <pc:docMk/>
            <pc:sldMk cId="2540562266" sldId="426"/>
            <ac:spMk id="24" creationId="{446C689A-B1C5-ED13-07CF-F77DDAEA1E21}"/>
          </ac:spMkLst>
        </pc:spChg>
        <pc:spChg chg="add mod">
          <ac:chgData name="Till SANDKÜHLER" userId="6aa3dc54-8b48-4894-ad76-06d1a8e7572e" providerId="ADAL" clId="{B5F240F5-765D-4717-837B-CA06BC874BB1}" dt="2023-05-22T12:00:14.756" v="2871" actId="1076"/>
          <ac:spMkLst>
            <pc:docMk/>
            <pc:sldMk cId="2540562266" sldId="426"/>
            <ac:spMk id="26" creationId="{1D4C726F-F993-8B23-8FEF-8CFBD43E1B63}"/>
          </ac:spMkLst>
        </pc:spChg>
        <pc:spChg chg="add mod">
          <ac:chgData name="Till SANDKÜHLER" userId="6aa3dc54-8b48-4894-ad76-06d1a8e7572e" providerId="ADAL" clId="{B5F240F5-765D-4717-837B-CA06BC874BB1}" dt="2023-05-22T11:58:22.604" v="2856" actId="1076"/>
          <ac:spMkLst>
            <pc:docMk/>
            <pc:sldMk cId="2540562266" sldId="426"/>
            <ac:spMk id="27" creationId="{BA5CD600-7635-DEC3-3C5B-F74AFB6B3CDE}"/>
          </ac:spMkLst>
        </pc:spChg>
        <pc:spChg chg="add mod">
          <ac:chgData name="Till SANDKÜHLER" userId="6aa3dc54-8b48-4894-ad76-06d1a8e7572e" providerId="ADAL" clId="{B5F240F5-765D-4717-837B-CA06BC874BB1}" dt="2023-05-22T12:00:10.806" v="2870" actId="1076"/>
          <ac:spMkLst>
            <pc:docMk/>
            <pc:sldMk cId="2540562266" sldId="426"/>
            <ac:spMk id="28" creationId="{D6DEF3D4-1481-266A-FDCE-9F88FE46401C}"/>
          </ac:spMkLst>
        </pc:spChg>
        <pc:spChg chg="add mod">
          <ac:chgData name="Till SANDKÜHLER" userId="6aa3dc54-8b48-4894-ad76-06d1a8e7572e" providerId="ADAL" clId="{B5F240F5-765D-4717-837B-CA06BC874BB1}" dt="2023-05-22T11:57:06.118" v="2846" actId="20577"/>
          <ac:spMkLst>
            <pc:docMk/>
            <pc:sldMk cId="2540562266" sldId="426"/>
            <ac:spMk id="29" creationId="{59795C32-A683-8B11-1732-2173A5F1B9BD}"/>
          </ac:spMkLst>
        </pc:spChg>
        <pc:picChg chg="mod">
          <ac:chgData name="Till SANDKÜHLER" userId="6aa3dc54-8b48-4894-ad76-06d1a8e7572e" providerId="ADAL" clId="{B5F240F5-765D-4717-837B-CA06BC874BB1}" dt="2023-05-22T12:00:04.816" v="2869" actId="1076"/>
          <ac:picMkLst>
            <pc:docMk/>
            <pc:sldMk cId="2540562266" sldId="426"/>
            <ac:picMk id="3" creationId="{6BE1105A-C6ED-64A6-6CA7-7E59ABFFDB57}"/>
          </ac:picMkLst>
        </pc:picChg>
        <pc:picChg chg="mod modCrop">
          <ac:chgData name="Till SANDKÜHLER" userId="6aa3dc54-8b48-4894-ad76-06d1a8e7572e" providerId="ADAL" clId="{B5F240F5-765D-4717-837B-CA06BC874BB1}" dt="2023-05-22T11:59:42.597" v="2867" actId="1076"/>
          <ac:picMkLst>
            <pc:docMk/>
            <pc:sldMk cId="2540562266" sldId="426"/>
            <ac:picMk id="8" creationId="{13B7E920-C5A0-C94F-09AC-5F1AAD22D58B}"/>
          </ac:picMkLst>
        </pc:picChg>
        <pc:picChg chg="mod modCrop">
          <ac:chgData name="Till SANDKÜHLER" userId="6aa3dc54-8b48-4894-ad76-06d1a8e7572e" providerId="ADAL" clId="{B5F240F5-765D-4717-837B-CA06BC874BB1}" dt="2023-05-22T11:58:18.056" v="2855" actId="1076"/>
          <ac:picMkLst>
            <pc:docMk/>
            <pc:sldMk cId="2540562266" sldId="426"/>
            <ac:picMk id="13" creationId="{9324CA72-9B17-7720-6B3F-A93BEB46D5EC}"/>
          </ac:picMkLst>
        </pc:picChg>
        <pc:picChg chg="add del mod">
          <ac:chgData name="Till SANDKÜHLER" userId="6aa3dc54-8b48-4894-ad76-06d1a8e7572e" providerId="ADAL" clId="{B5F240F5-765D-4717-837B-CA06BC874BB1}" dt="2023-05-22T11:55:57.462" v="2799" actId="478"/>
          <ac:picMkLst>
            <pc:docMk/>
            <pc:sldMk cId="2540562266" sldId="426"/>
            <ac:picMk id="14" creationId="{CD22176C-5988-2679-517B-9EF3C4D1172F}"/>
          </ac:picMkLst>
        </pc:picChg>
        <pc:picChg chg="del">
          <ac:chgData name="Till SANDKÜHLER" userId="6aa3dc54-8b48-4894-ad76-06d1a8e7572e" providerId="ADAL" clId="{B5F240F5-765D-4717-837B-CA06BC874BB1}" dt="2023-05-22T14:00:06.870" v="3583" actId="478"/>
          <ac:picMkLst>
            <pc:docMk/>
            <pc:sldMk cId="2540562266" sldId="426"/>
            <ac:picMk id="20" creationId="{2D5982C3-EF6B-5DCB-2333-700017DAF605}"/>
          </ac:picMkLst>
        </pc:picChg>
        <pc:picChg chg="add del mod">
          <ac:chgData name="Till SANDKÜHLER" userId="6aa3dc54-8b48-4894-ad76-06d1a8e7572e" providerId="ADAL" clId="{B5F240F5-765D-4717-837B-CA06BC874BB1}" dt="2023-05-22T11:56:06.846" v="2801" actId="478"/>
          <ac:picMkLst>
            <pc:docMk/>
            <pc:sldMk cId="2540562266" sldId="426"/>
            <ac:picMk id="20" creationId="{F33C16BD-515E-6F2D-0430-6EFC4DEC2472}"/>
          </ac:picMkLst>
        </pc:picChg>
        <pc:picChg chg="add mod">
          <ac:chgData name="Till SANDKÜHLER" userId="6aa3dc54-8b48-4894-ad76-06d1a8e7572e" providerId="ADAL" clId="{B5F240F5-765D-4717-837B-CA06BC874BB1}" dt="2023-05-22T14:00:04.316" v="3582"/>
          <ac:picMkLst>
            <pc:docMk/>
            <pc:sldMk cId="2540562266" sldId="426"/>
            <ac:picMk id="30" creationId="{38A822EE-6EC4-4034-0F5F-74A122624D32}"/>
          </ac:picMkLst>
        </pc:picChg>
        <pc:cxnChg chg="add del mod">
          <ac:chgData name="Till SANDKÜHLER" userId="6aa3dc54-8b48-4894-ad76-06d1a8e7572e" providerId="ADAL" clId="{B5F240F5-765D-4717-837B-CA06BC874BB1}" dt="2023-05-22T11:55:57.462" v="2799" actId="478"/>
          <ac:cxnSpMkLst>
            <pc:docMk/>
            <pc:sldMk cId="2540562266" sldId="426"/>
            <ac:cxnSpMk id="15" creationId="{7FB9BD3B-6508-D3B3-EB3D-850BA1035F90}"/>
          </ac:cxnSpMkLst>
        </pc:cxnChg>
        <pc:cxnChg chg="add del mod">
          <ac:chgData name="Till SANDKÜHLER" userId="6aa3dc54-8b48-4894-ad76-06d1a8e7572e" providerId="ADAL" clId="{B5F240F5-765D-4717-837B-CA06BC874BB1}" dt="2023-05-22T11:55:57.462" v="2799" actId="478"/>
          <ac:cxnSpMkLst>
            <pc:docMk/>
            <pc:sldMk cId="2540562266" sldId="426"/>
            <ac:cxnSpMk id="16" creationId="{A2673FFB-7A1D-37EF-ABA6-EF361528334B}"/>
          </ac:cxnSpMkLst>
        </pc:cxnChg>
        <pc:cxnChg chg="add del mod">
          <ac:chgData name="Till SANDKÜHLER" userId="6aa3dc54-8b48-4894-ad76-06d1a8e7572e" providerId="ADAL" clId="{B5F240F5-765D-4717-837B-CA06BC874BB1}" dt="2023-05-22T11:55:57.462" v="2799" actId="478"/>
          <ac:cxnSpMkLst>
            <pc:docMk/>
            <pc:sldMk cId="2540562266" sldId="426"/>
            <ac:cxnSpMk id="17" creationId="{890E1359-076C-A04F-9BFE-4E987DB1B050}"/>
          </ac:cxnSpMkLst>
        </pc:cxnChg>
        <pc:cxnChg chg="add del mod">
          <ac:chgData name="Till SANDKÜHLER" userId="6aa3dc54-8b48-4894-ad76-06d1a8e7572e" providerId="ADAL" clId="{B5F240F5-765D-4717-837B-CA06BC874BB1}" dt="2023-05-22T11:55:57.462" v="2799" actId="478"/>
          <ac:cxnSpMkLst>
            <pc:docMk/>
            <pc:sldMk cId="2540562266" sldId="426"/>
            <ac:cxnSpMk id="19" creationId="{93343088-C1BD-D21A-B943-EC2D2D40BC19}"/>
          </ac:cxnSpMkLst>
        </pc:cxnChg>
        <pc:cxnChg chg="add del mod">
          <ac:chgData name="Till SANDKÜHLER" userId="6aa3dc54-8b48-4894-ad76-06d1a8e7572e" providerId="ADAL" clId="{B5F240F5-765D-4717-837B-CA06BC874BB1}" dt="2023-05-22T11:56:06.846" v="2801" actId="478"/>
          <ac:cxnSpMkLst>
            <pc:docMk/>
            <pc:sldMk cId="2540562266" sldId="426"/>
            <ac:cxnSpMk id="21" creationId="{286F2296-11D3-0CC2-E679-4041F80A5FC2}"/>
          </ac:cxnSpMkLst>
        </pc:cxnChg>
        <pc:cxnChg chg="add del mod">
          <ac:chgData name="Till SANDKÜHLER" userId="6aa3dc54-8b48-4894-ad76-06d1a8e7572e" providerId="ADAL" clId="{B5F240F5-765D-4717-837B-CA06BC874BB1}" dt="2023-05-22T11:56:06.846" v="2801" actId="478"/>
          <ac:cxnSpMkLst>
            <pc:docMk/>
            <pc:sldMk cId="2540562266" sldId="426"/>
            <ac:cxnSpMk id="22" creationId="{F1257995-E630-752F-306B-01E3B7CB265E}"/>
          </ac:cxnSpMkLst>
        </pc:cxnChg>
        <pc:cxnChg chg="add del mod">
          <ac:chgData name="Till SANDKÜHLER" userId="6aa3dc54-8b48-4894-ad76-06d1a8e7572e" providerId="ADAL" clId="{B5F240F5-765D-4717-837B-CA06BC874BB1}" dt="2023-05-22T11:56:06.846" v="2801" actId="478"/>
          <ac:cxnSpMkLst>
            <pc:docMk/>
            <pc:sldMk cId="2540562266" sldId="426"/>
            <ac:cxnSpMk id="23" creationId="{8C59336B-5E8E-1CEF-751D-BF1E694E3F89}"/>
          </ac:cxnSpMkLst>
        </pc:cxnChg>
        <pc:cxnChg chg="add del mod">
          <ac:chgData name="Till SANDKÜHLER" userId="6aa3dc54-8b48-4894-ad76-06d1a8e7572e" providerId="ADAL" clId="{B5F240F5-765D-4717-837B-CA06BC874BB1}" dt="2023-05-22T11:56:06.846" v="2801" actId="478"/>
          <ac:cxnSpMkLst>
            <pc:docMk/>
            <pc:sldMk cId="2540562266" sldId="426"/>
            <ac:cxnSpMk id="25" creationId="{F3729761-9653-E3FC-F843-076D018B914D}"/>
          </ac:cxnSpMkLst>
        </pc:cxnChg>
      </pc:sldChg>
      <pc:sldChg chg="modSp new mod ord">
        <pc:chgData name="Till SANDKÜHLER" userId="6aa3dc54-8b48-4894-ad76-06d1a8e7572e" providerId="ADAL" clId="{B5F240F5-765D-4717-837B-CA06BC874BB1}" dt="2023-05-19T14:53:16.620" v="501" actId="20577"/>
        <pc:sldMkLst>
          <pc:docMk/>
          <pc:sldMk cId="1110267738" sldId="427"/>
        </pc:sldMkLst>
        <pc:spChg chg="mod">
          <ac:chgData name="Till SANDKÜHLER" userId="6aa3dc54-8b48-4894-ad76-06d1a8e7572e" providerId="ADAL" clId="{B5F240F5-765D-4717-837B-CA06BC874BB1}" dt="2023-05-19T14:53:16.620" v="501" actId="20577"/>
          <ac:spMkLst>
            <pc:docMk/>
            <pc:sldMk cId="1110267738" sldId="427"/>
            <ac:spMk id="2" creationId="{B5D40B72-A58D-5707-F533-0D5DA534980D}"/>
          </ac:spMkLst>
        </pc:spChg>
      </pc:sldChg>
      <pc:sldChg chg="addSp delSp modSp add mod modClrScheme modAnim chgLayout">
        <pc:chgData name="Till SANDKÜHLER" userId="6aa3dc54-8b48-4894-ad76-06d1a8e7572e" providerId="ADAL" clId="{B5F240F5-765D-4717-837B-CA06BC874BB1}" dt="2023-05-22T15:01:18.702" v="3829" actId="1076"/>
        <pc:sldMkLst>
          <pc:docMk/>
          <pc:sldMk cId="1145417728" sldId="427"/>
        </pc:sldMkLst>
        <pc:spChg chg="mod ord">
          <ac:chgData name="Till SANDKÜHLER" userId="6aa3dc54-8b48-4894-ad76-06d1a8e7572e" providerId="ADAL" clId="{B5F240F5-765D-4717-837B-CA06BC874BB1}" dt="2023-05-22T15:01:18.702" v="3829" actId="1076"/>
          <ac:spMkLst>
            <pc:docMk/>
            <pc:sldMk cId="1145417728" sldId="427"/>
            <ac:spMk id="7" creationId="{2C7B16EC-13F3-1A79-2950-4A0A5F833374}"/>
          </ac:spMkLst>
        </pc:spChg>
        <pc:spChg chg="add mod">
          <ac:chgData name="Till SANDKÜHLER" userId="6aa3dc54-8b48-4894-ad76-06d1a8e7572e" providerId="ADAL" clId="{B5F240F5-765D-4717-837B-CA06BC874BB1}" dt="2023-05-19T16:01:08.623" v="1062" actId="1076"/>
          <ac:spMkLst>
            <pc:docMk/>
            <pc:sldMk cId="1145417728" sldId="427"/>
            <ac:spMk id="9" creationId="{D5EC8A63-494B-D875-493C-77BAC3841E8F}"/>
          </ac:spMkLst>
        </pc:spChg>
        <pc:graphicFrameChg chg="del modGraphic">
          <ac:chgData name="Till SANDKÜHLER" userId="6aa3dc54-8b48-4894-ad76-06d1a8e7572e" providerId="ADAL" clId="{B5F240F5-765D-4717-837B-CA06BC874BB1}" dt="2023-05-19T15:42:58.103" v="1010" actId="478"/>
          <ac:graphicFrameMkLst>
            <pc:docMk/>
            <pc:sldMk cId="1145417728" sldId="427"/>
            <ac:graphicFrameMk id="4" creationId="{5EE28678-CD76-1F82-79CD-1CE7EF45F5BD}"/>
          </ac:graphicFrameMkLst>
        </pc:graphicFrameChg>
        <pc:graphicFrameChg chg="add mod modGraphic">
          <ac:chgData name="Till SANDKÜHLER" userId="6aa3dc54-8b48-4894-ad76-06d1a8e7572e" providerId="ADAL" clId="{B5F240F5-765D-4717-837B-CA06BC874BB1}" dt="2023-05-22T10:28:27.126" v="2429" actId="20577"/>
          <ac:graphicFrameMkLst>
            <pc:docMk/>
            <pc:sldMk cId="1145417728" sldId="427"/>
            <ac:graphicFrameMk id="15" creationId="{E1674D4F-B18C-B2D6-EEF5-987D9012B1F6}"/>
          </ac:graphicFrameMkLst>
        </pc:graphicFrameChg>
        <pc:picChg chg="del">
          <ac:chgData name="Till SANDKÜHLER" userId="6aa3dc54-8b48-4894-ad76-06d1a8e7572e" providerId="ADAL" clId="{B5F240F5-765D-4717-837B-CA06BC874BB1}" dt="2023-05-22T13:59:19.196" v="3567" actId="478"/>
          <ac:picMkLst>
            <pc:docMk/>
            <pc:sldMk cId="1145417728" sldId="427"/>
            <ac:picMk id="2" creationId="{0BD70EF1-FB4A-9BCA-7F67-B8EE4201462A}"/>
          </ac:picMkLst>
        </pc:picChg>
        <pc:picChg chg="add mod">
          <ac:chgData name="Till SANDKÜHLER" userId="6aa3dc54-8b48-4894-ad76-06d1a8e7572e" providerId="ADAL" clId="{B5F240F5-765D-4717-837B-CA06BC874BB1}" dt="2023-05-19T15:58:44.203" v="1046" actId="1076"/>
          <ac:picMkLst>
            <pc:docMk/>
            <pc:sldMk cId="1145417728" sldId="427"/>
            <ac:picMk id="5" creationId="{AC0DC470-E4C3-CDC9-0690-7579BD2B06FC}"/>
          </ac:picMkLst>
        </pc:picChg>
        <pc:picChg chg="add mod">
          <ac:chgData name="Till SANDKÜHLER" userId="6aa3dc54-8b48-4894-ad76-06d1a8e7572e" providerId="ADAL" clId="{B5F240F5-765D-4717-837B-CA06BC874BB1}" dt="2023-05-22T13:59:16.897" v="3566"/>
          <ac:picMkLst>
            <pc:docMk/>
            <pc:sldMk cId="1145417728" sldId="427"/>
            <ac:picMk id="6" creationId="{94F51984-D009-6E6F-B5F4-940B6D69A6E9}"/>
          </ac:picMkLst>
        </pc:picChg>
        <pc:picChg chg="add mod">
          <ac:chgData name="Till SANDKÜHLER" userId="6aa3dc54-8b48-4894-ad76-06d1a8e7572e" providerId="ADAL" clId="{B5F240F5-765D-4717-837B-CA06BC874BB1}" dt="2023-05-19T16:01:08.623" v="1062" actId="1076"/>
          <ac:picMkLst>
            <pc:docMk/>
            <pc:sldMk cId="1145417728" sldId="427"/>
            <ac:picMk id="8" creationId="{01CD758E-F0A9-D70B-4C26-E29078271CAB}"/>
          </ac:picMkLst>
        </pc:picChg>
        <pc:cxnChg chg="add mod">
          <ac:chgData name="Till SANDKÜHLER" userId="6aa3dc54-8b48-4894-ad76-06d1a8e7572e" providerId="ADAL" clId="{B5F240F5-765D-4717-837B-CA06BC874BB1}" dt="2023-05-22T08:18:51.392" v="1383" actId="14100"/>
          <ac:cxnSpMkLst>
            <pc:docMk/>
            <pc:sldMk cId="1145417728" sldId="427"/>
            <ac:cxnSpMk id="10" creationId="{E4EB43D5-3A27-A37A-817D-2039749888F1}"/>
          </ac:cxnSpMkLst>
        </pc:cxnChg>
      </pc:sldChg>
      <pc:sldChg chg="addSp delSp modSp new mod modClrScheme delAnim modAnim chgLayout modNotesTx">
        <pc:chgData name="Till SANDKÜHLER" userId="6aa3dc54-8b48-4894-ad76-06d1a8e7572e" providerId="ADAL" clId="{B5F240F5-765D-4717-837B-CA06BC874BB1}" dt="2023-05-22T15:58:53.171" v="5160"/>
        <pc:sldMkLst>
          <pc:docMk/>
          <pc:sldMk cId="3401568823" sldId="428"/>
        </pc:sldMkLst>
        <pc:spChg chg="add mod ord">
          <ac:chgData name="Till SANDKÜHLER" userId="6aa3dc54-8b48-4894-ad76-06d1a8e7572e" providerId="ADAL" clId="{B5F240F5-765D-4717-837B-CA06BC874BB1}" dt="2023-05-22T14:58:19.211" v="3822" actId="700"/>
          <ac:spMkLst>
            <pc:docMk/>
            <pc:sldMk cId="3401568823" sldId="428"/>
            <ac:spMk id="2" creationId="{11119B5A-0024-2157-098D-3650BE2C1DF8}"/>
          </ac:spMkLst>
        </pc:spChg>
        <pc:spChg chg="add del mod">
          <ac:chgData name="Till SANDKÜHLER" userId="6aa3dc54-8b48-4894-ad76-06d1a8e7572e" providerId="ADAL" clId="{B5F240F5-765D-4717-837B-CA06BC874BB1}" dt="2023-05-22T14:55:43.409" v="3812" actId="478"/>
          <ac:spMkLst>
            <pc:docMk/>
            <pc:sldMk cId="3401568823" sldId="428"/>
            <ac:spMk id="7" creationId="{A7F163A4-1268-74D9-0A2C-D70FE95617E7}"/>
          </ac:spMkLst>
        </pc:spChg>
        <pc:spChg chg="del mod">
          <ac:chgData name="Till SANDKÜHLER" userId="6aa3dc54-8b48-4894-ad76-06d1a8e7572e" providerId="ADAL" clId="{B5F240F5-765D-4717-837B-CA06BC874BB1}" dt="2023-05-22T09:57:18.463" v="2222" actId="478"/>
          <ac:spMkLst>
            <pc:docMk/>
            <pc:sldMk cId="3401568823" sldId="428"/>
            <ac:spMk id="10" creationId="{FFD15A71-297C-E7DA-3CD3-DD208A0A7ADD}"/>
          </ac:spMkLst>
        </pc:spChg>
        <pc:spChg chg="mod">
          <ac:chgData name="Till SANDKÜHLER" userId="6aa3dc54-8b48-4894-ad76-06d1a8e7572e" providerId="ADAL" clId="{B5F240F5-765D-4717-837B-CA06BC874BB1}" dt="2023-05-22T13:38:32.785" v="3430" actId="14100"/>
          <ac:spMkLst>
            <pc:docMk/>
            <pc:sldMk cId="3401568823" sldId="428"/>
            <ac:spMk id="11" creationId="{8CC898BB-36B7-72D6-15B2-26137609DFE2}"/>
          </ac:spMkLst>
        </pc:spChg>
        <pc:spChg chg="del mod">
          <ac:chgData name="Till SANDKÜHLER" userId="6aa3dc54-8b48-4894-ad76-06d1a8e7572e" providerId="ADAL" clId="{B5F240F5-765D-4717-837B-CA06BC874BB1}" dt="2023-05-22T09:57:30.421" v="2225" actId="478"/>
          <ac:spMkLst>
            <pc:docMk/>
            <pc:sldMk cId="3401568823" sldId="428"/>
            <ac:spMk id="12" creationId="{68385206-85A7-EDAD-1A48-DB8B48AD968B}"/>
          </ac:spMkLst>
        </pc:spChg>
        <pc:spChg chg="mod">
          <ac:chgData name="Till SANDKÜHLER" userId="6aa3dc54-8b48-4894-ad76-06d1a8e7572e" providerId="ADAL" clId="{B5F240F5-765D-4717-837B-CA06BC874BB1}" dt="2023-05-22T13:38:32.785" v="3430" actId="14100"/>
          <ac:spMkLst>
            <pc:docMk/>
            <pc:sldMk cId="3401568823" sldId="428"/>
            <ac:spMk id="13" creationId="{B352BAE9-4A4B-8460-D3BE-207C80668FA7}"/>
          </ac:spMkLst>
        </pc:spChg>
        <pc:spChg chg="del mod">
          <ac:chgData name="Till SANDKÜHLER" userId="6aa3dc54-8b48-4894-ad76-06d1a8e7572e" providerId="ADAL" clId="{B5F240F5-765D-4717-837B-CA06BC874BB1}" dt="2023-05-22T09:58:16.289" v="2232" actId="478"/>
          <ac:spMkLst>
            <pc:docMk/>
            <pc:sldMk cId="3401568823" sldId="428"/>
            <ac:spMk id="14" creationId="{B7B99954-006F-7D1E-7F3B-4B0B78EE97AE}"/>
          </ac:spMkLst>
        </pc:spChg>
        <pc:spChg chg="mod">
          <ac:chgData name="Till SANDKÜHLER" userId="6aa3dc54-8b48-4894-ad76-06d1a8e7572e" providerId="ADAL" clId="{B5F240F5-765D-4717-837B-CA06BC874BB1}" dt="2023-05-22T13:38:32.785" v="3430" actId="14100"/>
          <ac:spMkLst>
            <pc:docMk/>
            <pc:sldMk cId="3401568823" sldId="428"/>
            <ac:spMk id="15" creationId="{7B08CC5A-2726-6E09-8C07-08314E2B4D09}"/>
          </ac:spMkLst>
        </pc:spChg>
        <pc:graphicFrameChg chg="mod modGraphic">
          <ac:chgData name="Till SANDKÜHLER" userId="6aa3dc54-8b48-4894-ad76-06d1a8e7572e" providerId="ADAL" clId="{B5F240F5-765D-4717-837B-CA06BC874BB1}" dt="2023-05-22T13:38:57.408" v="3435" actId="1076"/>
          <ac:graphicFrameMkLst>
            <pc:docMk/>
            <pc:sldMk cId="3401568823" sldId="428"/>
            <ac:graphicFrameMk id="9" creationId="{F6E39646-1A9F-E02F-1B37-5A978CD9F81E}"/>
          </ac:graphicFrameMkLst>
        </pc:graphicFrameChg>
        <pc:picChg chg="del">
          <ac:chgData name="Till SANDKÜHLER" userId="6aa3dc54-8b48-4894-ad76-06d1a8e7572e" providerId="ADAL" clId="{B5F240F5-765D-4717-837B-CA06BC874BB1}" dt="2023-05-22T13:59:41.545" v="3575" actId="478"/>
          <ac:picMkLst>
            <pc:docMk/>
            <pc:sldMk cId="3401568823" sldId="428"/>
            <ac:picMk id="7" creationId="{5F17272A-C87C-02CA-227D-DBC3C0A95B6A}"/>
          </ac:picMkLst>
        </pc:picChg>
        <pc:picChg chg="add mod">
          <ac:chgData name="Till SANDKÜHLER" userId="6aa3dc54-8b48-4894-ad76-06d1a8e7572e" providerId="ADAL" clId="{B5F240F5-765D-4717-837B-CA06BC874BB1}" dt="2023-05-22T15:02:07.319" v="3835" actId="1076"/>
          <ac:picMkLst>
            <pc:docMk/>
            <pc:sldMk cId="3401568823" sldId="428"/>
            <ac:picMk id="8" creationId="{57F774D9-221F-29DD-2EFD-97C647F0BEFD}"/>
          </ac:picMkLst>
        </pc:picChg>
        <pc:picChg chg="add mod">
          <ac:chgData name="Till SANDKÜHLER" userId="6aa3dc54-8b48-4894-ad76-06d1a8e7572e" providerId="ADAL" clId="{B5F240F5-765D-4717-837B-CA06BC874BB1}" dt="2023-05-22T13:59:39.273" v="3574"/>
          <ac:picMkLst>
            <pc:docMk/>
            <pc:sldMk cId="3401568823" sldId="428"/>
            <ac:picMk id="14" creationId="{19685000-6536-0802-E642-834DFE201B9E}"/>
          </ac:picMkLst>
        </pc:picChg>
        <pc:cxnChg chg="add mod">
          <ac:chgData name="Till SANDKÜHLER" userId="6aa3dc54-8b48-4894-ad76-06d1a8e7572e" providerId="ADAL" clId="{B5F240F5-765D-4717-837B-CA06BC874BB1}" dt="2023-05-22T15:02:36.702" v="3841" actId="14100"/>
          <ac:cxnSpMkLst>
            <pc:docMk/>
            <pc:sldMk cId="3401568823" sldId="428"/>
            <ac:cxnSpMk id="3" creationId="{DAFBB603-7CFC-86E2-59D2-04B545F06B26}"/>
          </ac:cxnSpMkLst>
        </pc:cxnChg>
        <pc:cxnChg chg="add mod">
          <ac:chgData name="Till SANDKÜHLER" userId="6aa3dc54-8b48-4894-ad76-06d1a8e7572e" providerId="ADAL" clId="{B5F240F5-765D-4717-837B-CA06BC874BB1}" dt="2023-05-22T15:02:47.779" v="3843" actId="1076"/>
          <ac:cxnSpMkLst>
            <pc:docMk/>
            <pc:sldMk cId="3401568823" sldId="428"/>
            <ac:cxnSpMk id="4" creationId="{44BEA853-E5E0-CC62-0D3A-1E99EDA69710}"/>
          </ac:cxnSpMkLst>
        </pc:cxnChg>
        <pc:cxnChg chg="add mod">
          <ac:chgData name="Till SANDKÜHLER" userId="6aa3dc54-8b48-4894-ad76-06d1a8e7572e" providerId="ADAL" clId="{B5F240F5-765D-4717-837B-CA06BC874BB1}" dt="2023-05-22T15:03:01.854" v="3846" actId="14100"/>
          <ac:cxnSpMkLst>
            <pc:docMk/>
            <pc:sldMk cId="3401568823" sldId="428"/>
            <ac:cxnSpMk id="6" creationId="{B1E3CDC7-9E7F-7583-9221-1022B08B8202}"/>
          </ac:cxnSpMkLst>
        </pc:cxnChg>
      </pc:sldChg>
      <pc:sldChg chg="addSp delSp modSp add mod modClrScheme chgLayout modNotesTx">
        <pc:chgData name="Till SANDKÜHLER" userId="6aa3dc54-8b48-4894-ad76-06d1a8e7572e" providerId="ADAL" clId="{B5F240F5-765D-4717-837B-CA06BC874BB1}" dt="2023-05-22T15:54:50.019" v="5159" actId="20577"/>
        <pc:sldMkLst>
          <pc:docMk/>
          <pc:sldMk cId="3742631126" sldId="430"/>
        </pc:sldMkLst>
        <pc:spChg chg="mod ord">
          <ac:chgData name="Till SANDKÜHLER" userId="6aa3dc54-8b48-4894-ad76-06d1a8e7572e" providerId="ADAL" clId="{B5F240F5-765D-4717-837B-CA06BC874BB1}" dt="2023-05-22T15:01:29.475" v="3831" actId="1076"/>
          <ac:spMkLst>
            <pc:docMk/>
            <pc:sldMk cId="3742631126" sldId="430"/>
            <ac:spMk id="7" creationId="{2C7B16EC-13F3-1A79-2950-4A0A5F833374}"/>
          </ac:spMkLst>
        </pc:spChg>
        <pc:graphicFrameChg chg="add mod modGraphic">
          <ac:chgData name="Till SANDKÜHLER" userId="6aa3dc54-8b48-4894-ad76-06d1a8e7572e" providerId="ADAL" clId="{B5F240F5-765D-4717-837B-CA06BC874BB1}" dt="2023-05-22T10:27:56.269" v="2421" actId="20577"/>
          <ac:graphicFrameMkLst>
            <pc:docMk/>
            <pc:sldMk cId="3742631126" sldId="430"/>
            <ac:graphicFrameMk id="2" creationId="{1DA0A8C1-9EDB-622F-9098-DF4E5313CB0F}"/>
          </ac:graphicFrameMkLst>
        </pc:graphicFrameChg>
        <pc:graphicFrameChg chg="del modGraphic">
          <ac:chgData name="Till SANDKÜHLER" userId="6aa3dc54-8b48-4894-ad76-06d1a8e7572e" providerId="ADAL" clId="{B5F240F5-765D-4717-837B-CA06BC874BB1}" dt="2023-05-22T08:45:43.405" v="1855" actId="478"/>
          <ac:graphicFrameMkLst>
            <pc:docMk/>
            <pc:sldMk cId="3742631126" sldId="430"/>
            <ac:graphicFrameMk id="4" creationId="{5EE28678-CD76-1F82-79CD-1CE7EF45F5BD}"/>
          </ac:graphicFrameMkLst>
        </pc:graphicFrameChg>
        <pc:picChg chg="del">
          <ac:chgData name="Till SANDKÜHLER" userId="6aa3dc54-8b48-4894-ad76-06d1a8e7572e" providerId="ADAL" clId="{B5F240F5-765D-4717-837B-CA06BC874BB1}" dt="2023-05-22T13:59:24.620" v="3569" actId="478"/>
          <ac:picMkLst>
            <pc:docMk/>
            <pc:sldMk cId="3742631126" sldId="430"/>
            <ac:picMk id="6" creationId="{150B12AE-B701-1C37-5AFA-FE33A1C3D2C4}"/>
          </ac:picMkLst>
        </pc:picChg>
        <pc:picChg chg="add mod">
          <ac:chgData name="Till SANDKÜHLER" userId="6aa3dc54-8b48-4894-ad76-06d1a8e7572e" providerId="ADAL" clId="{B5F240F5-765D-4717-837B-CA06BC874BB1}" dt="2023-05-22T13:59:22.603" v="3568"/>
          <ac:picMkLst>
            <pc:docMk/>
            <pc:sldMk cId="3742631126" sldId="430"/>
            <ac:picMk id="8" creationId="{5A622785-DC4A-4872-C871-E911581F5301}"/>
          </ac:picMkLst>
        </pc:picChg>
      </pc:sldChg>
      <pc:sldChg chg="add del mod modShow">
        <pc:chgData name="Till SANDKÜHLER" userId="6aa3dc54-8b48-4894-ad76-06d1a8e7572e" providerId="ADAL" clId="{B5F240F5-765D-4717-837B-CA06BC874BB1}" dt="2023-05-22T14:40:45.914" v="3671" actId="47"/>
        <pc:sldMkLst>
          <pc:docMk/>
          <pc:sldMk cId="3002749845" sldId="431"/>
        </pc:sldMkLst>
      </pc:sldChg>
      <pc:sldChg chg="addSp delSp modSp new mod">
        <pc:chgData name="Till SANDKÜHLER" userId="6aa3dc54-8b48-4894-ad76-06d1a8e7572e" providerId="ADAL" clId="{B5F240F5-765D-4717-837B-CA06BC874BB1}" dt="2023-05-22T09:19:43.467" v="1948" actId="1076"/>
        <pc:sldMkLst>
          <pc:docMk/>
          <pc:sldMk cId="86809236" sldId="432"/>
        </pc:sldMkLst>
        <pc:spChg chg="del">
          <ac:chgData name="Till SANDKÜHLER" userId="6aa3dc54-8b48-4894-ad76-06d1a8e7572e" providerId="ADAL" clId="{B5F240F5-765D-4717-837B-CA06BC874BB1}" dt="2023-05-22T09:19:27.654" v="1941" actId="478"/>
          <ac:spMkLst>
            <pc:docMk/>
            <pc:sldMk cId="86809236" sldId="432"/>
            <ac:spMk id="2" creationId="{15C05A0D-4B0B-D728-9E59-D5E30A4AE43F}"/>
          </ac:spMkLst>
        </pc:spChg>
        <pc:spChg chg="del">
          <ac:chgData name="Till SANDKÜHLER" userId="6aa3dc54-8b48-4894-ad76-06d1a8e7572e" providerId="ADAL" clId="{B5F240F5-765D-4717-837B-CA06BC874BB1}" dt="2023-05-22T09:19:34.250" v="1943" actId="478"/>
          <ac:spMkLst>
            <pc:docMk/>
            <pc:sldMk cId="86809236" sldId="432"/>
            <ac:spMk id="3" creationId="{93ADABC3-C453-0E86-97AC-27C66E1AD206}"/>
          </ac:spMkLst>
        </pc:spChg>
        <pc:spChg chg="del">
          <ac:chgData name="Till SANDKÜHLER" userId="6aa3dc54-8b48-4894-ad76-06d1a8e7572e" providerId="ADAL" clId="{B5F240F5-765D-4717-837B-CA06BC874BB1}" dt="2023-05-22T09:19:34.250" v="1943" actId="478"/>
          <ac:spMkLst>
            <pc:docMk/>
            <pc:sldMk cId="86809236" sldId="432"/>
            <ac:spMk id="4" creationId="{5D43A2A9-0235-EA0A-4D5F-8E9405CB4557}"/>
          </ac:spMkLst>
        </pc:spChg>
        <pc:spChg chg="del">
          <ac:chgData name="Till SANDKÜHLER" userId="6aa3dc54-8b48-4894-ad76-06d1a8e7572e" providerId="ADAL" clId="{B5F240F5-765D-4717-837B-CA06BC874BB1}" dt="2023-05-22T09:19:29.514" v="1942" actId="478"/>
          <ac:spMkLst>
            <pc:docMk/>
            <pc:sldMk cId="86809236" sldId="432"/>
            <ac:spMk id="5" creationId="{42CC1624-30D0-9E13-37DB-2F74787F2202}"/>
          </ac:spMkLst>
        </pc:spChg>
        <pc:spChg chg="del">
          <ac:chgData name="Till SANDKÜHLER" userId="6aa3dc54-8b48-4894-ad76-06d1a8e7572e" providerId="ADAL" clId="{B5F240F5-765D-4717-837B-CA06BC874BB1}" dt="2023-05-22T09:19:34.250" v="1943" actId="478"/>
          <ac:spMkLst>
            <pc:docMk/>
            <pc:sldMk cId="86809236" sldId="432"/>
            <ac:spMk id="6" creationId="{753586DD-520E-745A-5492-7E7164384F1F}"/>
          </ac:spMkLst>
        </pc:spChg>
        <pc:spChg chg="add mod">
          <ac:chgData name="Till SANDKÜHLER" userId="6aa3dc54-8b48-4894-ad76-06d1a8e7572e" providerId="ADAL" clId="{B5F240F5-765D-4717-837B-CA06BC874BB1}" dt="2023-05-22T09:19:43.467" v="1948" actId="1076"/>
          <ac:spMkLst>
            <pc:docMk/>
            <pc:sldMk cId="86809236" sldId="432"/>
            <ac:spMk id="7" creationId="{F8704A87-F2ED-5C5A-7D1B-D06B727B1F83}"/>
          </ac:spMkLst>
        </pc:spChg>
      </pc:sldChg>
      <pc:sldChg chg="addSp delSp modSp mod modClrScheme chgLayout">
        <pc:chgData name="Till SANDKÜHLER" userId="6aa3dc54-8b48-4894-ad76-06d1a8e7572e" providerId="ADAL" clId="{B5F240F5-765D-4717-837B-CA06BC874BB1}" dt="2023-05-22T14:58:24.387" v="3823" actId="700"/>
        <pc:sldMkLst>
          <pc:docMk/>
          <pc:sldMk cId="724375464" sldId="433"/>
        </pc:sldMkLst>
        <pc:spChg chg="mod ord">
          <ac:chgData name="Till SANDKÜHLER" userId="6aa3dc54-8b48-4894-ad76-06d1a8e7572e" providerId="ADAL" clId="{B5F240F5-765D-4717-837B-CA06BC874BB1}" dt="2023-05-22T14:58:24.387" v="3823" actId="700"/>
          <ac:spMkLst>
            <pc:docMk/>
            <pc:sldMk cId="724375464" sldId="433"/>
            <ac:spMk id="737" creationId="{00000000-0000-0000-0000-000000000000}"/>
          </ac:spMkLst>
        </pc:spChg>
        <pc:graphicFrameChg chg="mod modGraphic">
          <ac:chgData name="Till SANDKÜHLER" userId="6aa3dc54-8b48-4894-ad76-06d1a8e7572e" providerId="ADAL" clId="{B5F240F5-765D-4717-837B-CA06BC874BB1}" dt="2023-05-22T11:51:35.658" v="2771" actId="1076"/>
          <ac:graphicFrameMkLst>
            <pc:docMk/>
            <pc:sldMk cId="724375464" sldId="433"/>
            <ac:graphicFrameMk id="4" creationId="{02330922-D58A-C6C1-2291-15B3D0BF0BC4}"/>
          </ac:graphicFrameMkLst>
        </pc:graphicFrameChg>
        <pc:picChg chg="add mod">
          <ac:chgData name="Till SANDKÜHLER" userId="6aa3dc54-8b48-4894-ad76-06d1a8e7572e" providerId="ADAL" clId="{B5F240F5-765D-4717-837B-CA06BC874BB1}" dt="2023-05-22T13:59:44.592" v="3576"/>
          <ac:picMkLst>
            <pc:docMk/>
            <pc:sldMk cId="724375464" sldId="433"/>
            <ac:picMk id="7" creationId="{6B2CA829-5528-039A-853E-50AC37C07A72}"/>
          </ac:picMkLst>
        </pc:picChg>
        <pc:picChg chg="del">
          <ac:chgData name="Till SANDKÜHLER" userId="6aa3dc54-8b48-4894-ad76-06d1a8e7572e" providerId="ADAL" clId="{B5F240F5-765D-4717-837B-CA06BC874BB1}" dt="2023-05-22T13:59:47.797" v="3577" actId="478"/>
          <ac:picMkLst>
            <pc:docMk/>
            <pc:sldMk cId="724375464" sldId="433"/>
            <ac:picMk id="37" creationId="{5CF913DA-2EE9-4E14-4724-B56585B8CAA2}"/>
          </ac:picMkLst>
        </pc:picChg>
        <pc:cxnChg chg="mod">
          <ac:chgData name="Till SANDKÜHLER" userId="6aa3dc54-8b48-4894-ad76-06d1a8e7572e" providerId="ADAL" clId="{B5F240F5-765D-4717-837B-CA06BC874BB1}" dt="2023-05-22T11:50:22.460" v="2766" actId="14100"/>
          <ac:cxnSpMkLst>
            <pc:docMk/>
            <pc:sldMk cId="724375464" sldId="433"/>
            <ac:cxnSpMk id="38" creationId="{8D07ED9A-D975-6160-1F41-F960A921892E}"/>
          </ac:cxnSpMkLst>
        </pc:cxnChg>
        <pc:cxnChg chg="mod">
          <ac:chgData name="Till SANDKÜHLER" userId="6aa3dc54-8b48-4894-ad76-06d1a8e7572e" providerId="ADAL" clId="{B5F240F5-765D-4717-837B-CA06BC874BB1}" dt="2023-05-22T11:50:17.158" v="2764" actId="14100"/>
          <ac:cxnSpMkLst>
            <pc:docMk/>
            <pc:sldMk cId="724375464" sldId="433"/>
            <ac:cxnSpMk id="43" creationId="{0536F737-4E59-CC47-F826-86C0248BEADA}"/>
          </ac:cxnSpMkLst>
        </pc:cxnChg>
      </pc:sldChg>
      <pc:sldChg chg="addSp delSp modSp mod">
        <pc:chgData name="Till SANDKÜHLER" userId="6aa3dc54-8b48-4894-ad76-06d1a8e7572e" providerId="ADAL" clId="{B5F240F5-765D-4717-837B-CA06BC874BB1}" dt="2023-05-22T13:59:53.591" v="3579" actId="478"/>
        <pc:sldMkLst>
          <pc:docMk/>
          <pc:sldMk cId="1480630054" sldId="434"/>
        </pc:sldMkLst>
        <pc:spChg chg="mod">
          <ac:chgData name="Till SANDKÜHLER" userId="6aa3dc54-8b48-4894-ad76-06d1a8e7572e" providerId="ADAL" clId="{B5F240F5-765D-4717-837B-CA06BC874BB1}" dt="2023-05-22T11:51:57.386" v="2773" actId="1076"/>
          <ac:spMkLst>
            <pc:docMk/>
            <pc:sldMk cId="1480630054" sldId="434"/>
            <ac:spMk id="51" creationId="{05239878-6B86-F5D1-51CB-781FC55736B9}"/>
          </ac:spMkLst>
        </pc:spChg>
        <pc:graphicFrameChg chg="mod">
          <ac:chgData name="Till SANDKÜHLER" userId="6aa3dc54-8b48-4894-ad76-06d1a8e7572e" providerId="ADAL" clId="{B5F240F5-765D-4717-837B-CA06BC874BB1}" dt="2023-05-22T11:53:09.498" v="2781"/>
          <ac:graphicFrameMkLst>
            <pc:docMk/>
            <pc:sldMk cId="1480630054" sldId="434"/>
            <ac:graphicFrameMk id="26" creationId="{5A463D30-5EA4-7D20-5C9C-C39F281B7228}"/>
          </ac:graphicFrameMkLst>
        </pc:graphicFrameChg>
        <pc:picChg chg="add mod">
          <ac:chgData name="Till SANDKÜHLER" userId="6aa3dc54-8b48-4894-ad76-06d1a8e7572e" providerId="ADAL" clId="{B5F240F5-765D-4717-837B-CA06BC874BB1}" dt="2023-05-22T13:59:51.150" v="3578"/>
          <ac:picMkLst>
            <pc:docMk/>
            <pc:sldMk cId="1480630054" sldId="434"/>
            <ac:picMk id="9" creationId="{49872818-9290-4489-17E6-7B865479FC53}"/>
          </ac:picMkLst>
        </pc:picChg>
        <pc:picChg chg="del">
          <ac:chgData name="Till SANDKÜHLER" userId="6aa3dc54-8b48-4894-ad76-06d1a8e7572e" providerId="ADAL" clId="{B5F240F5-765D-4717-837B-CA06BC874BB1}" dt="2023-05-22T13:59:53.591" v="3579" actId="478"/>
          <ac:picMkLst>
            <pc:docMk/>
            <pc:sldMk cId="1480630054" sldId="434"/>
            <ac:picMk id="27" creationId="{24C0BBBA-E429-0F6B-BE6E-8F888964B193}"/>
          </ac:picMkLst>
        </pc:picChg>
        <pc:picChg chg="mod">
          <ac:chgData name="Till SANDKÜHLER" userId="6aa3dc54-8b48-4894-ad76-06d1a8e7572e" providerId="ADAL" clId="{B5F240F5-765D-4717-837B-CA06BC874BB1}" dt="2023-05-22T11:51:49.924" v="2772" actId="1076"/>
          <ac:picMkLst>
            <pc:docMk/>
            <pc:sldMk cId="1480630054" sldId="434"/>
            <ac:picMk id="46" creationId="{6103D6A2-CF03-9261-955B-0BCB3C2B1480}"/>
          </ac:picMkLst>
        </pc:picChg>
        <pc:cxnChg chg="mod">
          <ac:chgData name="Till SANDKÜHLER" userId="6aa3dc54-8b48-4894-ad76-06d1a8e7572e" providerId="ADAL" clId="{B5F240F5-765D-4717-837B-CA06BC874BB1}" dt="2023-05-22T11:52:06.368" v="2774" actId="1076"/>
          <ac:cxnSpMkLst>
            <pc:docMk/>
            <pc:sldMk cId="1480630054" sldId="434"/>
            <ac:cxnSpMk id="21" creationId="{A6E390ED-0A30-C55E-E753-8C26C7C3E292}"/>
          </ac:cxnSpMkLst>
        </pc:cxnChg>
        <pc:cxnChg chg="mod">
          <ac:chgData name="Till SANDKÜHLER" userId="6aa3dc54-8b48-4894-ad76-06d1a8e7572e" providerId="ADAL" clId="{B5F240F5-765D-4717-837B-CA06BC874BB1}" dt="2023-05-22T11:52:11.735" v="2775" actId="1076"/>
          <ac:cxnSpMkLst>
            <pc:docMk/>
            <pc:sldMk cId="1480630054" sldId="434"/>
            <ac:cxnSpMk id="23" creationId="{5DD4740D-3451-6FF8-7D81-75A5E64BA4C1}"/>
          </ac:cxnSpMkLst>
        </pc:cxnChg>
        <pc:cxnChg chg="mod">
          <ac:chgData name="Till SANDKÜHLER" userId="6aa3dc54-8b48-4894-ad76-06d1a8e7572e" providerId="ADAL" clId="{B5F240F5-765D-4717-837B-CA06BC874BB1}" dt="2023-05-22T11:52:21.306" v="2777" actId="14100"/>
          <ac:cxnSpMkLst>
            <pc:docMk/>
            <pc:sldMk cId="1480630054" sldId="434"/>
            <ac:cxnSpMk id="52" creationId="{CE4AFD4B-6121-84D4-1C62-14D7CC0A7057}"/>
          </ac:cxnSpMkLst>
        </pc:cxnChg>
        <pc:cxnChg chg="mod">
          <ac:chgData name="Till SANDKÜHLER" userId="6aa3dc54-8b48-4894-ad76-06d1a8e7572e" providerId="ADAL" clId="{B5F240F5-765D-4717-837B-CA06BC874BB1}" dt="2023-05-22T11:52:16.786" v="2776" actId="14100"/>
          <ac:cxnSpMkLst>
            <pc:docMk/>
            <pc:sldMk cId="1480630054" sldId="434"/>
            <ac:cxnSpMk id="54" creationId="{315453FE-89FD-20D8-ABAB-820AEBAC5176}"/>
          </ac:cxnSpMkLst>
        </pc:cxnChg>
      </pc:sldChg>
      <pc:sldChg chg="addSp delSp modSp mod modTransition modClrScheme modShow chgLayout">
        <pc:chgData name="Till SANDKÜHLER" userId="6aa3dc54-8b48-4894-ad76-06d1a8e7572e" providerId="ADAL" clId="{B5F240F5-765D-4717-837B-CA06BC874BB1}" dt="2023-05-22T15:01:04.920" v="3828" actId="1076"/>
        <pc:sldMkLst>
          <pc:docMk/>
          <pc:sldMk cId="2097008087" sldId="435"/>
        </pc:sldMkLst>
        <pc:spChg chg="add mod">
          <ac:chgData name="Till SANDKÜHLER" userId="6aa3dc54-8b48-4894-ad76-06d1a8e7572e" providerId="ADAL" clId="{B5F240F5-765D-4717-837B-CA06BC874BB1}" dt="2023-05-22T13:08:27.247" v="3245" actId="20577"/>
          <ac:spMkLst>
            <pc:docMk/>
            <pc:sldMk cId="2097008087" sldId="435"/>
            <ac:spMk id="2" creationId="{EDF73DA5-FDEC-4E7F-5743-09960C30844C}"/>
          </ac:spMkLst>
        </pc:spChg>
        <pc:spChg chg="mod">
          <ac:chgData name="Till SANDKÜHLER" userId="6aa3dc54-8b48-4894-ad76-06d1a8e7572e" providerId="ADAL" clId="{B5F240F5-765D-4717-837B-CA06BC874BB1}" dt="2023-05-22T13:09:10.007" v="3246" actId="208"/>
          <ac:spMkLst>
            <pc:docMk/>
            <pc:sldMk cId="2097008087" sldId="435"/>
            <ac:spMk id="11" creationId="{0470ECB1-BF5B-FFCD-3C95-DFFDEF8B133A}"/>
          </ac:spMkLst>
        </pc:spChg>
        <pc:spChg chg="del mod">
          <ac:chgData name="Till SANDKÜHLER" userId="6aa3dc54-8b48-4894-ad76-06d1a8e7572e" providerId="ADAL" clId="{B5F240F5-765D-4717-837B-CA06BC874BB1}" dt="2023-05-22T13:08:11.704" v="3242" actId="478"/>
          <ac:spMkLst>
            <pc:docMk/>
            <pc:sldMk cId="2097008087" sldId="435"/>
            <ac:spMk id="48" creationId="{19CF953E-9857-1324-6CB4-49D45E5EBEE1}"/>
          </ac:spMkLst>
        </pc:spChg>
        <pc:spChg chg="mod ord">
          <ac:chgData name="Till SANDKÜHLER" userId="6aa3dc54-8b48-4894-ad76-06d1a8e7572e" providerId="ADAL" clId="{B5F240F5-765D-4717-837B-CA06BC874BB1}" dt="2023-05-22T15:01:04.920" v="3828" actId="1076"/>
          <ac:spMkLst>
            <pc:docMk/>
            <pc:sldMk cId="2097008087" sldId="435"/>
            <ac:spMk id="737" creationId="{00000000-0000-0000-0000-000000000000}"/>
          </ac:spMkLst>
        </pc:spChg>
        <pc:picChg chg="del">
          <ac:chgData name="Till SANDKÜHLER" userId="6aa3dc54-8b48-4894-ad76-06d1a8e7572e" providerId="ADAL" clId="{B5F240F5-765D-4717-837B-CA06BC874BB1}" dt="2023-05-22T13:59:11.558" v="3565" actId="478"/>
          <ac:picMkLst>
            <pc:docMk/>
            <pc:sldMk cId="2097008087" sldId="435"/>
            <ac:picMk id="14" creationId="{E0180C2F-CCBA-B5AE-F73A-AFEECED839D0}"/>
          </ac:picMkLst>
        </pc:picChg>
        <pc:picChg chg="add mod">
          <ac:chgData name="Till SANDKÜHLER" userId="6aa3dc54-8b48-4894-ad76-06d1a8e7572e" providerId="ADAL" clId="{B5F240F5-765D-4717-837B-CA06BC874BB1}" dt="2023-05-22T13:59:09.080" v="3564"/>
          <ac:picMkLst>
            <pc:docMk/>
            <pc:sldMk cId="2097008087" sldId="435"/>
            <ac:picMk id="20" creationId="{678FDFA0-4F29-4DDD-1B9E-8BECC30DB598}"/>
          </ac:picMkLst>
        </pc:picChg>
      </pc:sldChg>
      <pc:sldChg chg="addSp delSp modSp new mod modClrScheme modAnim chgLayout">
        <pc:chgData name="Till SANDKÜHLER" userId="6aa3dc54-8b48-4894-ad76-06d1a8e7572e" providerId="ADAL" clId="{B5F240F5-765D-4717-837B-CA06BC874BB1}" dt="2023-05-22T14:58:35.629" v="3824" actId="700"/>
        <pc:sldMkLst>
          <pc:docMk/>
          <pc:sldMk cId="1780935607" sldId="436"/>
        </pc:sldMkLst>
        <pc:spChg chg="del">
          <ac:chgData name="Till SANDKÜHLER" userId="6aa3dc54-8b48-4894-ad76-06d1a8e7572e" providerId="ADAL" clId="{B5F240F5-765D-4717-837B-CA06BC874BB1}" dt="2023-05-22T10:17:56.727" v="2340"/>
          <ac:spMkLst>
            <pc:docMk/>
            <pc:sldMk cId="1780935607" sldId="436"/>
            <ac:spMk id="2" creationId="{930CD140-0024-41D8-438F-8BD5F2843F9E}"/>
          </ac:spMkLst>
        </pc:spChg>
        <pc:spChg chg="add mod ord">
          <ac:chgData name="Till SANDKÜHLER" userId="6aa3dc54-8b48-4894-ad76-06d1a8e7572e" providerId="ADAL" clId="{B5F240F5-765D-4717-837B-CA06BC874BB1}" dt="2023-05-22T14:58:35.629" v="3824" actId="700"/>
          <ac:spMkLst>
            <pc:docMk/>
            <pc:sldMk cId="1780935607" sldId="436"/>
            <ac:spMk id="3" creationId="{877F208C-04EC-79BC-4D82-3F6CD39AABC6}"/>
          </ac:spMkLst>
        </pc:spChg>
        <pc:spChg chg="add mod">
          <ac:chgData name="Till SANDKÜHLER" userId="6aa3dc54-8b48-4894-ad76-06d1a8e7572e" providerId="ADAL" clId="{B5F240F5-765D-4717-837B-CA06BC874BB1}" dt="2023-05-22T10:46:31.551" v="2560" actId="14100"/>
          <ac:spMkLst>
            <pc:docMk/>
            <pc:sldMk cId="1780935607" sldId="436"/>
            <ac:spMk id="19" creationId="{1182EA44-7B9D-8470-B89B-8E0D06C0FB9C}"/>
          </ac:spMkLst>
        </pc:spChg>
        <pc:spChg chg="add mod">
          <ac:chgData name="Till SANDKÜHLER" userId="6aa3dc54-8b48-4894-ad76-06d1a8e7572e" providerId="ADAL" clId="{B5F240F5-765D-4717-837B-CA06BC874BB1}" dt="2023-05-22T10:46:44.243" v="2563" actId="14100"/>
          <ac:spMkLst>
            <pc:docMk/>
            <pc:sldMk cId="1780935607" sldId="436"/>
            <ac:spMk id="20" creationId="{EFB66F61-D8ED-F691-2C4B-6BBC871CD09C}"/>
          </ac:spMkLst>
        </pc:spChg>
        <pc:graphicFrameChg chg="add mod modGraphic">
          <ac:chgData name="Till SANDKÜHLER" userId="6aa3dc54-8b48-4894-ad76-06d1a8e7572e" providerId="ADAL" clId="{B5F240F5-765D-4717-837B-CA06BC874BB1}" dt="2023-05-22T10:45:30.807" v="2549" actId="1076"/>
          <ac:graphicFrameMkLst>
            <pc:docMk/>
            <pc:sldMk cId="1780935607" sldId="436"/>
            <ac:graphicFrameMk id="4" creationId="{BA233B39-1E26-D510-66D3-2F169E25E6AB}"/>
          </ac:graphicFrameMkLst>
        </pc:graphicFrameChg>
        <pc:picChg chg="del">
          <ac:chgData name="Till SANDKÜHLER" userId="6aa3dc54-8b48-4894-ad76-06d1a8e7572e" providerId="ADAL" clId="{B5F240F5-765D-4717-837B-CA06BC874BB1}" dt="2023-05-22T14:00:01.029" v="3581" actId="478"/>
          <ac:picMkLst>
            <pc:docMk/>
            <pc:sldMk cId="1780935607" sldId="436"/>
            <ac:picMk id="5" creationId="{92E701CF-DA13-D94B-6BE5-7CA551683F2B}"/>
          </ac:picMkLst>
        </pc:picChg>
        <pc:picChg chg="add mod ord">
          <ac:chgData name="Till SANDKÜHLER" userId="6aa3dc54-8b48-4894-ad76-06d1a8e7572e" providerId="ADAL" clId="{B5F240F5-765D-4717-837B-CA06BC874BB1}" dt="2023-05-22T10:43:01.758" v="2535" actId="1076"/>
          <ac:picMkLst>
            <pc:docMk/>
            <pc:sldMk cId="1780935607" sldId="436"/>
            <ac:picMk id="6" creationId="{03B6E9B6-0BBB-1D32-B49A-F9CDC88686DE}"/>
          </ac:picMkLst>
        </pc:picChg>
        <pc:picChg chg="add mod">
          <ac:chgData name="Till SANDKÜHLER" userId="6aa3dc54-8b48-4894-ad76-06d1a8e7572e" providerId="ADAL" clId="{B5F240F5-765D-4717-837B-CA06BC874BB1}" dt="2023-05-22T10:43:45.573" v="2536" actId="1076"/>
          <ac:picMkLst>
            <pc:docMk/>
            <pc:sldMk cId="1780935607" sldId="436"/>
            <ac:picMk id="8" creationId="{38FF209D-E493-D3D8-2695-CCDDB1A090D2}"/>
          </ac:picMkLst>
        </pc:picChg>
        <pc:picChg chg="add mod">
          <ac:chgData name="Till SANDKÜHLER" userId="6aa3dc54-8b48-4894-ad76-06d1a8e7572e" providerId="ADAL" clId="{B5F240F5-765D-4717-837B-CA06BC874BB1}" dt="2023-05-22T10:43:58.361" v="2540" actId="14100"/>
          <ac:picMkLst>
            <pc:docMk/>
            <pc:sldMk cId="1780935607" sldId="436"/>
            <ac:picMk id="10" creationId="{C78BFDB6-7698-4BE6-2652-AEF785983D94}"/>
          </ac:picMkLst>
        </pc:picChg>
        <pc:picChg chg="add mod">
          <ac:chgData name="Till SANDKÜHLER" userId="6aa3dc54-8b48-4894-ad76-06d1a8e7572e" providerId="ADAL" clId="{B5F240F5-765D-4717-837B-CA06BC874BB1}" dt="2023-05-22T13:59:57.578" v="3580"/>
          <ac:picMkLst>
            <pc:docMk/>
            <pc:sldMk cId="1780935607" sldId="436"/>
            <ac:picMk id="24" creationId="{C6FDEDBE-8505-193E-EA09-F7CBA43F9E18}"/>
          </ac:picMkLst>
        </pc:picChg>
        <pc:cxnChg chg="add mod">
          <ac:chgData name="Till SANDKÜHLER" userId="6aa3dc54-8b48-4894-ad76-06d1a8e7572e" providerId="ADAL" clId="{B5F240F5-765D-4717-837B-CA06BC874BB1}" dt="2023-05-22T10:47:09.422" v="2566" actId="14100"/>
          <ac:cxnSpMkLst>
            <pc:docMk/>
            <pc:sldMk cId="1780935607" sldId="436"/>
            <ac:cxnSpMk id="12" creationId="{B21773BE-D8FA-B3A1-335C-A19722399C73}"/>
          </ac:cxnSpMkLst>
        </pc:cxnChg>
        <pc:cxnChg chg="add mod">
          <ac:chgData name="Till SANDKÜHLER" userId="6aa3dc54-8b48-4894-ad76-06d1a8e7572e" providerId="ADAL" clId="{B5F240F5-765D-4717-837B-CA06BC874BB1}" dt="2023-05-22T10:46:55.086" v="2565" actId="14100"/>
          <ac:cxnSpMkLst>
            <pc:docMk/>
            <pc:sldMk cId="1780935607" sldId="436"/>
            <ac:cxnSpMk id="13" creationId="{A09211C7-66AC-BB99-4AEF-09E8A35A8525}"/>
          </ac:cxnSpMkLst>
        </pc:cxnChg>
        <pc:cxnChg chg="add mod">
          <ac:chgData name="Till SANDKÜHLER" userId="6aa3dc54-8b48-4894-ad76-06d1a8e7572e" providerId="ADAL" clId="{B5F240F5-765D-4717-837B-CA06BC874BB1}" dt="2023-05-22T10:46:49.487" v="2564" actId="14100"/>
          <ac:cxnSpMkLst>
            <pc:docMk/>
            <pc:sldMk cId="1780935607" sldId="436"/>
            <ac:cxnSpMk id="15" creationId="{22A59993-8411-6DF7-AF5D-4AADBE11EC11}"/>
          </ac:cxnSpMkLst>
        </pc:cxnChg>
      </pc:sldChg>
      <pc:sldChg chg="modSp add del mod">
        <pc:chgData name="Till SANDKÜHLER" userId="6aa3dc54-8b48-4894-ad76-06d1a8e7572e" providerId="ADAL" clId="{B5F240F5-765D-4717-837B-CA06BC874BB1}" dt="2023-05-22T14:39:40.864" v="3668" actId="207"/>
        <pc:sldMkLst>
          <pc:docMk/>
          <pc:sldMk cId="1190162151" sldId="437"/>
        </pc:sldMkLst>
        <pc:spChg chg="mod">
          <ac:chgData name="Till SANDKÜHLER" userId="6aa3dc54-8b48-4894-ad76-06d1a8e7572e" providerId="ADAL" clId="{B5F240F5-765D-4717-837B-CA06BC874BB1}" dt="2023-05-22T14:39:40.864" v="3668" actId="207"/>
          <ac:spMkLst>
            <pc:docMk/>
            <pc:sldMk cId="1190162151" sldId="437"/>
            <ac:spMk id="579" creationId="{00000000-0000-0000-0000-000000000000}"/>
          </ac:spMkLst>
        </pc:spChg>
      </pc:sldChg>
      <pc:sldChg chg="addSp delSp modSp new mod modAnim">
        <pc:chgData name="Till SANDKÜHLER" userId="6aa3dc54-8b48-4894-ad76-06d1a8e7572e" providerId="ADAL" clId="{B5F240F5-765D-4717-837B-CA06BC874BB1}" dt="2023-05-22T11:38:18.297" v="2758"/>
        <pc:sldMkLst>
          <pc:docMk/>
          <pc:sldMk cId="1057256938" sldId="438"/>
        </pc:sldMkLst>
        <pc:spChg chg="del">
          <ac:chgData name="Till SANDKÜHLER" userId="6aa3dc54-8b48-4894-ad76-06d1a8e7572e" providerId="ADAL" clId="{B5F240F5-765D-4717-837B-CA06BC874BB1}" dt="2023-05-22T11:17:04.942" v="2755" actId="478"/>
          <ac:spMkLst>
            <pc:docMk/>
            <pc:sldMk cId="1057256938" sldId="438"/>
            <ac:spMk id="2" creationId="{4B36A1B0-3B07-2E7A-1981-B8BD08AE34FB}"/>
          </ac:spMkLst>
        </pc:spChg>
        <pc:spChg chg="del">
          <ac:chgData name="Till SANDKÜHLER" userId="6aa3dc54-8b48-4894-ad76-06d1a8e7572e" providerId="ADAL" clId="{B5F240F5-765D-4717-837B-CA06BC874BB1}" dt="2023-05-22T11:17:04.942" v="2755" actId="478"/>
          <ac:spMkLst>
            <pc:docMk/>
            <pc:sldMk cId="1057256938" sldId="438"/>
            <ac:spMk id="3" creationId="{73D14A60-0180-DDF8-D27B-6B3D659D17D2}"/>
          </ac:spMkLst>
        </pc:spChg>
        <pc:spChg chg="del">
          <ac:chgData name="Till SANDKÜHLER" userId="6aa3dc54-8b48-4894-ad76-06d1a8e7572e" providerId="ADAL" clId="{B5F240F5-765D-4717-837B-CA06BC874BB1}" dt="2023-05-22T11:17:04.942" v="2755" actId="478"/>
          <ac:spMkLst>
            <pc:docMk/>
            <pc:sldMk cId="1057256938" sldId="438"/>
            <ac:spMk id="4" creationId="{BF22B81B-E666-7479-7D51-5AAF94EF947E}"/>
          </ac:spMkLst>
        </pc:spChg>
        <pc:picChg chg="add mod">
          <ac:chgData name="Till SANDKÜHLER" userId="6aa3dc54-8b48-4894-ad76-06d1a8e7572e" providerId="ADAL" clId="{B5F240F5-765D-4717-837B-CA06BC874BB1}" dt="2023-05-22T11:38:18.297" v="2758"/>
          <ac:picMkLst>
            <pc:docMk/>
            <pc:sldMk cId="1057256938" sldId="438"/>
            <ac:picMk id="5" creationId="{9AB23512-BB63-1289-FC6A-FD34B361804F}"/>
          </ac:picMkLst>
        </pc:picChg>
      </pc:sldChg>
      <pc:sldChg chg="del">
        <pc:chgData name="Till SANDKÜHLER" userId="6aa3dc54-8b48-4894-ad76-06d1a8e7572e" providerId="ADAL" clId="{B5F240F5-765D-4717-837B-CA06BC874BB1}" dt="2023-05-22T14:40:45.914" v="3671" actId="47"/>
        <pc:sldMkLst>
          <pc:docMk/>
          <pc:sldMk cId="3077724972" sldId="439"/>
        </pc:sldMkLst>
      </pc:sldChg>
      <pc:sldChg chg="del">
        <pc:chgData name="Till SANDKÜHLER" userId="6aa3dc54-8b48-4894-ad76-06d1a8e7572e" providerId="ADAL" clId="{B5F240F5-765D-4717-837B-CA06BC874BB1}" dt="2023-05-22T14:40:45.914" v="3671" actId="47"/>
        <pc:sldMkLst>
          <pc:docMk/>
          <pc:sldMk cId="2547760264" sldId="440"/>
        </pc:sldMkLst>
      </pc:sldChg>
      <pc:sldChg chg="addSp delSp modSp mod modClrScheme modAnim chgLayout">
        <pc:chgData name="Till SANDKÜHLER" userId="6aa3dc54-8b48-4894-ad76-06d1a8e7572e" providerId="ADAL" clId="{B5F240F5-765D-4717-837B-CA06BC874BB1}" dt="2023-05-22T14:59:08.488" v="3827" actId="700"/>
        <pc:sldMkLst>
          <pc:docMk/>
          <pc:sldMk cId="3652030792" sldId="441"/>
        </pc:sldMkLst>
        <pc:picChg chg="del">
          <ac:chgData name="Till SANDKÜHLER" userId="6aa3dc54-8b48-4894-ad76-06d1a8e7572e" providerId="ADAL" clId="{B5F240F5-765D-4717-837B-CA06BC874BB1}" dt="2023-05-22T14:00:46.309" v="3597" actId="478"/>
          <ac:picMkLst>
            <pc:docMk/>
            <pc:sldMk cId="3652030792" sldId="441"/>
            <ac:picMk id="2" creationId="{B420872D-3E08-F04F-19B6-C9F2B5DF9734}"/>
          </ac:picMkLst>
        </pc:picChg>
        <pc:picChg chg="mod">
          <ac:chgData name="Till SANDKÜHLER" userId="6aa3dc54-8b48-4894-ad76-06d1a8e7572e" providerId="ADAL" clId="{B5F240F5-765D-4717-837B-CA06BC874BB1}" dt="2023-05-22T13:47:11.807" v="3540"/>
          <ac:picMkLst>
            <pc:docMk/>
            <pc:sldMk cId="3652030792" sldId="441"/>
            <ac:picMk id="4" creationId="{AF51C6C6-6288-56BF-6EED-AC181980882D}"/>
          </ac:picMkLst>
        </pc:picChg>
        <pc:picChg chg="add mod">
          <ac:chgData name="Till SANDKÜHLER" userId="6aa3dc54-8b48-4894-ad76-06d1a8e7572e" providerId="ADAL" clId="{B5F240F5-765D-4717-837B-CA06BC874BB1}" dt="2023-05-22T14:00:44.204" v="3596"/>
          <ac:picMkLst>
            <pc:docMk/>
            <pc:sldMk cId="3652030792" sldId="441"/>
            <ac:picMk id="5" creationId="{33A68602-B556-8F62-D102-7E02866FD3A2}"/>
          </ac:picMkLst>
        </pc:picChg>
      </pc:sldChg>
      <pc:sldChg chg="modSp add mod">
        <pc:chgData name="Till SANDKÜHLER" userId="6aa3dc54-8b48-4894-ad76-06d1a8e7572e" providerId="ADAL" clId="{B5F240F5-765D-4717-837B-CA06BC874BB1}" dt="2023-05-22T14:41:19.187" v="3714" actId="20577"/>
        <pc:sldMkLst>
          <pc:docMk/>
          <pc:sldMk cId="886251877" sldId="442"/>
        </pc:sldMkLst>
        <pc:spChg chg="mod">
          <ac:chgData name="Till SANDKÜHLER" userId="6aa3dc54-8b48-4894-ad76-06d1a8e7572e" providerId="ADAL" clId="{B5F240F5-765D-4717-837B-CA06BC874BB1}" dt="2023-05-22T14:41:19.187" v="3714" actId="20577"/>
          <ac:spMkLst>
            <pc:docMk/>
            <pc:sldMk cId="886251877" sldId="442"/>
            <ac:spMk id="579" creationId="{00000000-0000-0000-0000-000000000000}"/>
          </ac:spMkLst>
        </pc:spChg>
        <pc:spChg chg="mod">
          <ac:chgData name="Till SANDKÜHLER" userId="6aa3dc54-8b48-4894-ad76-06d1a8e7572e" providerId="ADAL" clId="{B5F240F5-765D-4717-837B-CA06BC874BB1}" dt="2023-05-22T14:40:56.798" v="3674" actId="20577"/>
          <ac:spMkLst>
            <pc:docMk/>
            <pc:sldMk cId="886251877" sldId="442"/>
            <ac:spMk id="580" creationId="{00000000-0000-0000-0000-000000000000}"/>
          </ac:spMkLst>
        </pc:spChg>
      </pc:sldChg>
      <pc:sldChg chg="addSp delSp modSp add mod modNotesTx">
        <pc:chgData name="Till SANDKÜHLER" userId="6aa3dc54-8b48-4894-ad76-06d1a8e7572e" providerId="ADAL" clId="{B5F240F5-765D-4717-837B-CA06BC874BB1}" dt="2023-05-22T16:34:00.954" v="5269" actId="1582"/>
        <pc:sldMkLst>
          <pc:docMk/>
          <pc:sldMk cId="2949279413" sldId="443"/>
        </pc:sldMkLst>
        <pc:picChg chg="add del mod">
          <ac:chgData name="Till SANDKÜHLER" userId="6aa3dc54-8b48-4894-ad76-06d1a8e7572e" providerId="ADAL" clId="{B5F240F5-765D-4717-837B-CA06BC874BB1}" dt="2023-05-22T15:37:56.612" v="4919" actId="478"/>
          <ac:picMkLst>
            <pc:docMk/>
            <pc:sldMk cId="2949279413" sldId="443"/>
            <ac:picMk id="4" creationId="{86B5ACA9-A059-5469-90CD-E8EF39B48690}"/>
          </ac:picMkLst>
        </pc:picChg>
        <pc:picChg chg="add mod">
          <ac:chgData name="Till SANDKÜHLER" userId="6aa3dc54-8b48-4894-ad76-06d1a8e7572e" providerId="ADAL" clId="{B5F240F5-765D-4717-837B-CA06BC874BB1}" dt="2023-05-22T16:34:00.954" v="5269" actId="1582"/>
          <ac:picMkLst>
            <pc:docMk/>
            <pc:sldMk cId="2949279413" sldId="443"/>
            <ac:picMk id="6" creationId="{DF2B4662-AA3D-95C5-4AAE-23438598FB0F}"/>
          </ac:picMkLst>
        </pc:picChg>
      </pc:sldChg>
      <pc:sldChg chg="add del">
        <pc:chgData name="Till SANDKÜHLER" userId="6aa3dc54-8b48-4894-ad76-06d1a8e7572e" providerId="ADAL" clId="{B5F240F5-765D-4717-837B-CA06BC874BB1}" dt="2023-05-22T14:50:29.783" v="3721"/>
        <pc:sldMkLst>
          <pc:docMk/>
          <pc:sldMk cId="3934933058" sldId="443"/>
        </pc:sldMkLst>
      </pc:sldChg>
      <pc:sldChg chg="addSp modSp add mod">
        <pc:chgData name="Till SANDKÜHLER" userId="6aa3dc54-8b48-4894-ad76-06d1a8e7572e" providerId="ADAL" clId="{B5F240F5-765D-4717-837B-CA06BC874BB1}" dt="2023-05-22T16:33:36.906" v="5266" actId="18131"/>
        <pc:sldMkLst>
          <pc:docMk/>
          <pc:sldMk cId="1162291736" sldId="444"/>
        </pc:sldMkLst>
        <pc:picChg chg="mod">
          <ac:chgData name="Till SANDKÜHLER" userId="6aa3dc54-8b48-4894-ad76-06d1a8e7572e" providerId="ADAL" clId="{B5F240F5-765D-4717-837B-CA06BC874BB1}" dt="2023-05-22T16:31:53.362" v="5243" actId="1076"/>
          <ac:picMkLst>
            <pc:docMk/>
            <pc:sldMk cId="1162291736" sldId="444"/>
            <ac:picMk id="5" creationId="{C4F6F67B-9144-516A-28B2-0381FB0E2709}"/>
          </ac:picMkLst>
        </pc:picChg>
        <pc:picChg chg="add mod modCrop">
          <ac:chgData name="Till SANDKÜHLER" userId="6aa3dc54-8b48-4894-ad76-06d1a8e7572e" providerId="ADAL" clId="{B5F240F5-765D-4717-837B-CA06BC874BB1}" dt="2023-05-22T16:33:36.906" v="5266" actId="18131"/>
          <ac:picMkLst>
            <pc:docMk/>
            <pc:sldMk cId="1162291736" sldId="444"/>
            <ac:picMk id="7" creationId="{CE9206C7-1A00-22E0-2681-025A23410204}"/>
          </ac:picMkLst>
        </pc:picChg>
        <pc:picChg chg="add mod modCrop">
          <ac:chgData name="Till SANDKÜHLER" userId="6aa3dc54-8b48-4894-ad76-06d1a8e7572e" providerId="ADAL" clId="{B5F240F5-765D-4717-837B-CA06BC874BB1}" dt="2023-05-22T16:33:17.696" v="5264" actId="1076"/>
          <ac:picMkLst>
            <pc:docMk/>
            <pc:sldMk cId="1162291736" sldId="444"/>
            <ac:picMk id="8" creationId="{6A93CE6D-CEA3-F0AC-563B-E29D48BD8671}"/>
          </ac:picMkLst>
        </pc:picChg>
      </pc:sldChg>
      <pc:sldChg chg="modSp add del mod">
        <pc:chgData name="Till SANDKÜHLER" userId="6aa3dc54-8b48-4894-ad76-06d1a8e7572e" providerId="ADAL" clId="{B5F240F5-765D-4717-837B-CA06BC874BB1}" dt="2023-05-22T16:31:26.934" v="5236" actId="47"/>
        <pc:sldMkLst>
          <pc:docMk/>
          <pc:sldMk cId="3156105352" sldId="444"/>
        </pc:sldMkLst>
        <pc:picChg chg="mod">
          <ac:chgData name="Till SANDKÜHLER" userId="6aa3dc54-8b48-4894-ad76-06d1a8e7572e" providerId="ADAL" clId="{B5F240F5-765D-4717-837B-CA06BC874BB1}" dt="2023-05-22T16:31:18.401" v="5234" actId="1076"/>
          <ac:picMkLst>
            <pc:docMk/>
            <pc:sldMk cId="3156105352" sldId="444"/>
            <ac:picMk id="7" creationId="{9B471905-9F1B-5E2D-62F0-8806961EA9DE}"/>
          </ac:picMkLst>
        </pc:picChg>
      </pc:sldChg>
    </pc:docChg>
  </pc:docChgLst>
  <pc:docChgLst>
    <pc:chgData name="Till SANDKÜHLER" userId="S::till.sandkuhler@estaca.eu::6aa3dc54-8b48-4894-ad76-06d1a8e7572e" providerId="AD" clId="Web-{66FE0BB4-E9C0-4395-BED5-634D4BCECFB2}"/>
    <pc:docChg chg="modSld">
      <pc:chgData name="Till SANDKÜHLER" userId="S::till.sandkuhler@estaca.eu::6aa3dc54-8b48-4894-ad76-06d1a8e7572e" providerId="AD" clId="Web-{66FE0BB4-E9C0-4395-BED5-634D4BCECFB2}" dt="2023-05-19T11:50:35.761" v="3"/>
      <pc:docMkLst>
        <pc:docMk/>
      </pc:docMkLst>
      <pc:sldChg chg="addSp delSp modSp">
        <pc:chgData name="Till SANDKÜHLER" userId="S::till.sandkuhler@estaca.eu::6aa3dc54-8b48-4894-ad76-06d1a8e7572e" providerId="AD" clId="Web-{66FE0BB4-E9C0-4395-BED5-634D4BCECFB2}" dt="2023-05-19T11:50:35.761" v="3"/>
        <pc:sldMkLst>
          <pc:docMk/>
          <pc:sldMk cId="1698744790" sldId="419"/>
        </pc:sldMkLst>
        <pc:graphicFrameChg chg="del">
          <ac:chgData name="Till SANDKÜHLER" userId="S::till.sandkuhler@estaca.eu::6aa3dc54-8b48-4894-ad76-06d1a8e7572e" providerId="AD" clId="Web-{66FE0BB4-E9C0-4395-BED5-634D4BCECFB2}" dt="2023-05-19T11:50:14.808" v="0"/>
          <ac:graphicFrameMkLst>
            <pc:docMk/>
            <pc:sldMk cId="1698744790" sldId="419"/>
            <ac:graphicFrameMk id="3" creationId="{62371C74-1761-43F7-926E-2FF555DD46DF}"/>
          </ac:graphicFrameMkLst>
        </pc:graphicFrameChg>
        <pc:picChg chg="add del mod">
          <ac:chgData name="Till SANDKÜHLER" userId="S::till.sandkuhler@estaca.eu::6aa3dc54-8b48-4894-ad76-06d1a8e7572e" providerId="AD" clId="Web-{66FE0BB4-E9C0-4395-BED5-634D4BCECFB2}" dt="2023-05-19T11:50:35.761" v="3"/>
          <ac:picMkLst>
            <pc:docMk/>
            <pc:sldMk cId="1698744790" sldId="419"/>
            <ac:picMk id="2" creationId="{BBE4F57F-ACBB-9A8B-F018-D0EE415F0840}"/>
          </ac:picMkLst>
        </pc:picChg>
      </pc:sldChg>
    </pc:docChg>
  </pc:docChgLst>
  <pc:docChgLst>
    <pc:chgData name="Till SANDKÜHLER" userId="S::till.sandkuhler@estaca.eu::6aa3dc54-8b48-4894-ad76-06d1a8e7572e" providerId="AD" clId="Web-{35F547C1-E2BC-44E2-9E0F-DA95FFE728CC}"/>
    <pc:docChg chg="modSld">
      <pc:chgData name="Till SANDKÜHLER" userId="S::till.sandkuhler@estaca.eu::6aa3dc54-8b48-4894-ad76-06d1a8e7572e" providerId="AD" clId="Web-{35F547C1-E2BC-44E2-9E0F-DA95FFE728CC}" dt="2023-04-03T12:15:11.763" v="28"/>
      <pc:docMkLst>
        <pc:docMk/>
      </pc:docMkLst>
      <pc:sldChg chg="delSp">
        <pc:chgData name="Till SANDKÜHLER" userId="S::till.sandkuhler@estaca.eu::6aa3dc54-8b48-4894-ad76-06d1a8e7572e" providerId="AD" clId="Web-{35F547C1-E2BC-44E2-9E0F-DA95FFE728CC}" dt="2023-04-03T12:15:11.763" v="28"/>
        <pc:sldMkLst>
          <pc:docMk/>
          <pc:sldMk cId="3789575083" sldId="353"/>
        </pc:sldMkLst>
        <pc:graphicFrameChg chg="del">
          <ac:chgData name="Till SANDKÜHLER" userId="S::till.sandkuhler@estaca.eu::6aa3dc54-8b48-4894-ad76-06d1a8e7572e" providerId="AD" clId="Web-{35F547C1-E2BC-44E2-9E0F-DA95FFE728CC}" dt="2023-04-03T12:15:11.763" v="28"/>
          <ac:graphicFrameMkLst>
            <pc:docMk/>
            <pc:sldMk cId="3789575083" sldId="353"/>
            <ac:graphicFrameMk id="3" creationId="{549A43E3-AF21-A84B-0825-D5B30A1F6734}"/>
          </ac:graphicFrameMkLst>
        </pc:graphicFrameChg>
      </pc:sldChg>
      <pc:sldChg chg="addSp delSp modSp">
        <pc:chgData name="Till SANDKÜHLER" userId="S::till.sandkuhler@estaca.eu::6aa3dc54-8b48-4894-ad76-06d1a8e7572e" providerId="AD" clId="Web-{35F547C1-E2BC-44E2-9E0F-DA95FFE728CC}" dt="2023-04-03T12:15:02.809" v="27" actId="20577"/>
        <pc:sldMkLst>
          <pc:docMk/>
          <pc:sldMk cId="1545110186" sldId="379"/>
        </pc:sldMkLst>
        <pc:spChg chg="mod">
          <ac:chgData name="Till SANDKÜHLER" userId="S::till.sandkuhler@estaca.eu::6aa3dc54-8b48-4894-ad76-06d1a8e7572e" providerId="AD" clId="Web-{35F547C1-E2BC-44E2-9E0F-DA95FFE728CC}" dt="2023-04-03T12:07:29.579" v="5" actId="20577"/>
          <ac:spMkLst>
            <pc:docMk/>
            <pc:sldMk cId="1545110186" sldId="379"/>
            <ac:spMk id="3" creationId="{42DCA7D4-ECAA-9792-147A-01D8F15C4876}"/>
          </ac:spMkLst>
        </pc:spChg>
        <pc:spChg chg="mod">
          <ac:chgData name="Till SANDKÜHLER" userId="S::till.sandkuhler@estaca.eu::6aa3dc54-8b48-4894-ad76-06d1a8e7572e" providerId="AD" clId="Web-{35F547C1-E2BC-44E2-9E0F-DA95FFE728CC}" dt="2023-04-03T12:15:02.809" v="27" actId="20577"/>
          <ac:spMkLst>
            <pc:docMk/>
            <pc:sldMk cId="1545110186" sldId="379"/>
            <ac:spMk id="4" creationId="{7B95A184-20B9-211C-9D19-43263B77C0CD}"/>
          </ac:spMkLst>
        </pc:spChg>
        <pc:spChg chg="del mod">
          <ac:chgData name="Till SANDKÜHLER" userId="S::till.sandkuhler@estaca.eu::6aa3dc54-8b48-4894-ad76-06d1a8e7572e" providerId="AD" clId="Web-{35F547C1-E2BC-44E2-9E0F-DA95FFE728CC}" dt="2023-04-03T12:08:22.205" v="13"/>
          <ac:spMkLst>
            <pc:docMk/>
            <pc:sldMk cId="1545110186" sldId="379"/>
            <ac:spMk id="5" creationId="{3553292C-D671-7228-E4A7-F816BCA449D6}"/>
          </ac:spMkLst>
        </pc:spChg>
        <pc:picChg chg="add del mod">
          <ac:chgData name="Till SANDKÜHLER" userId="S::till.sandkuhler@estaca.eu::6aa3dc54-8b48-4894-ad76-06d1a8e7572e" providerId="AD" clId="Web-{35F547C1-E2BC-44E2-9E0F-DA95FFE728CC}" dt="2023-04-03T12:06:59.469" v="2"/>
          <ac:picMkLst>
            <pc:docMk/>
            <pc:sldMk cId="1545110186" sldId="379"/>
            <ac:picMk id="6" creationId="{CE471AA4-6C97-A951-5138-FD8855046DBF}"/>
          </ac:picMkLst>
        </pc:picChg>
        <pc:picChg chg="add mod modCrop">
          <ac:chgData name="Till SANDKÜHLER" userId="S::till.sandkuhler@estaca.eu::6aa3dc54-8b48-4894-ad76-06d1a8e7572e" providerId="AD" clId="Web-{35F547C1-E2BC-44E2-9E0F-DA95FFE728CC}" dt="2023-04-03T12:08:12.892" v="11"/>
          <ac:picMkLst>
            <pc:docMk/>
            <pc:sldMk cId="1545110186" sldId="379"/>
            <ac:picMk id="7" creationId="{053C1BC5-2B4F-1052-070C-CCB6DDE7AC88}"/>
          </ac:picMkLst>
        </pc:picChg>
        <pc:picChg chg="add mod modCrop">
          <ac:chgData name="Till SANDKÜHLER" userId="S::till.sandkuhler@estaca.eu::6aa3dc54-8b48-4894-ad76-06d1a8e7572e" providerId="AD" clId="Web-{35F547C1-E2BC-44E2-9E0F-DA95FFE728CC}" dt="2023-04-03T12:14:35.559" v="21" actId="14100"/>
          <ac:picMkLst>
            <pc:docMk/>
            <pc:sldMk cId="1545110186" sldId="379"/>
            <ac:picMk id="8" creationId="{C24B37D8-853F-6633-5AD4-665F142A3161}"/>
          </ac:picMkLst>
        </pc:picChg>
      </pc:sldChg>
    </pc:docChg>
  </pc:docChgLst>
  <pc:docChgLst>
    <pc:chgData name="Yubo ZHANG" userId="016b12b6-dc24-47ac-9ae8-0532205f0d18" providerId="ADAL" clId="{35B66384-2CBA-4C60-A56C-70FB69E7CA27}"/>
    <pc:docChg chg="undo custSel addSld delSld modSld sldOrd">
      <pc:chgData name="Yubo ZHANG" userId="016b12b6-dc24-47ac-9ae8-0532205f0d18" providerId="ADAL" clId="{35B66384-2CBA-4C60-A56C-70FB69E7CA27}" dt="2023-04-03T13:27:44.932" v="1692" actId="1076"/>
      <pc:docMkLst>
        <pc:docMk/>
      </pc:docMkLst>
      <pc:sldChg chg="modTransition modAnim">
        <pc:chgData name="Yubo ZHANG" userId="016b12b6-dc24-47ac-9ae8-0532205f0d18" providerId="ADAL" clId="{35B66384-2CBA-4C60-A56C-70FB69E7CA27}" dt="2023-04-03T13:17:57.914" v="1678"/>
        <pc:sldMkLst>
          <pc:docMk/>
          <pc:sldMk cId="0" sldId="256"/>
        </pc:sldMkLst>
      </pc:sldChg>
      <pc:sldChg chg="modSp mod modTransition modAnim">
        <pc:chgData name="Yubo ZHANG" userId="016b12b6-dc24-47ac-9ae8-0532205f0d18" providerId="ADAL" clId="{35B66384-2CBA-4C60-A56C-70FB69E7CA27}" dt="2023-04-03T13:14:01.763" v="1627"/>
        <pc:sldMkLst>
          <pc:docMk/>
          <pc:sldMk cId="0" sldId="259"/>
        </pc:sldMkLst>
        <pc:spChg chg="mod">
          <ac:chgData name="Yubo ZHANG" userId="016b12b6-dc24-47ac-9ae8-0532205f0d18" providerId="ADAL" clId="{35B66384-2CBA-4C60-A56C-70FB69E7CA27}" dt="2023-04-03T10:18:04.745" v="189"/>
          <ac:spMkLst>
            <pc:docMk/>
            <pc:sldMk cId="0" sldId="259"/>
            <ac:spMk id="511" creationId="{00000000-0000-0000-0000-000000000000}"/>
          </ac:spMkLst>
        </pc:spChg>
        <pc:spChg chg="mod">
          <ac:chgData name="Yubo ZHANG" userId="016b12b6-dc24-47ac-9ae8-0532205f0d18" providerId="ADAL" clId="{35B66384-2CBA-4C60-A56C-70FB69E7CA27}" dt="2023-04-03T10:18:30.900" v="192" actId="404"/>
          <ac:spMkLst>
            <pc:docMk/>
            <pc:sldMk cId="0" sldId="259"/>
            <ac:spMk id="517" creationId="{00000000-0000-0000-0000-000000000000}"/>
          </ac:spMkLst>
        </pc:spChg>
        <pc:spChg chg="mod">
          <ac:chgData name="Yubo ZHANG" userId="016b12b6-dc24-47ac-9ae8-0532205f0d18" providerId="ADAL" clId="{35B66384-2CBA-4C60-A56C-70FB69E7CA27}" dt="2023-04-03T10:18:57.861" v="196" actId="404"/>
          <ac:spMkLst>
            <pc:docMk/>
            <pc:sldMk cId="0" sldId="259"/>
            <ac:spMk id="519" creationId="{00000000-0000-0000-0000-000000000000}"/>
          </ac:spMkLst>
        </pc:spChg>
        <pc:spChg chg="mod">
          <ac:chgData name="Yubo ZHANG" userId="016b12b6-dc24-47ac-9ae8-0532205f0d18" providerId="ADAL" clId="{35B66384-2CBA-4C60-A56C-70FB69E7CA27}" dt="2023-04-03T10:19:38.037" v="205" actId="20577"/>
          <ac:spMkLst>
            <pc:docMk/>
            <pc:sldMk cId="0" sldId="259"/>
            <ac:spMk id="521" creationId="{00000000-0000-0000-0000-000000000000}"/>
          </ac:spMkLst>
        </pc:spChg>
        <pc:spChg chg="mod">
          <ac:chgData name="Yubo ZHANG" userId="016b12b6-dc24-47ac-9ae8-0532205f0d18" providerId="ADAL" clId="{35B66384-2CBA-4C60-A56C-70FB69E7CA27}" dt="2023-04-03T10:19:56.972" v="208" actId="404"/>
          <ac:spMkLst>
            <pc:docMk/>
            <pc:sldMk cId="0" sldId="259"/>
            <ac:spMk id="523" creationId="{00000000-0000-0000-0000-000000000000}"/>
          </ac:spMkLst>
        </pc:spChg>
      </pc:sldChg>
      <pc:sldChg chg="modTransition modAnim">
        <pc:chgData name="Yubo ZHANG" userId="016b12b6-dc24-47ac-9ae8-0532205f0d18" providerId="ADAL" clId="{35B66384-2CBA-4C60-A56C-70FB69E7CA27}" dt="2023-04-03T13:14:19.152" v="1631"/>
        <pc:sldMkLst>
          <pc:docMk/>
          <pc:sldMk cId="0" sldId="267"/>
        </pc:sldMkLst>
      </pc:sldChg>
      <pc:sldChg chg="modTransition">
        <pc:chgData name="Yubo ZHANG" userId="016b12b6-dc24-47ac-9ae8-0532205f0d18" providerId="ADAL" clId="{35B66384-2CBA-4C60-A56C-70FB69E7CA27}" dt="2023-04-03T13:17:02.655" v="1658"/>
        <pc:sldMkLst>
          <pc:docMk/>
          <pc:sldMk cId="0" sldId="285"/>
        </pc:sldMkLst>
      </pc:sldChg>
      <pc:sldChg chg="modTransition">
        <pc:chgData name="Yubo ZHANG" userId="016b12b6-dc24-47ac-9ae8-0532205f0d18" providerId="ADAL" clId="{35B66384-2CBA-4C60-A56C-70FB69E7CA27}" dt="2023-04-03T13:17:14.783" v="1664"/>
        <pc:sldMkLst>
          <pc:docMk/>
          <pc:sldMk cId="387700475" sldId="338"/>
        </pc:sldMkLst>
      </pc:sldChg>
      <pc:sldChg chg="addSp delSp modSp mod modAnim">
        <pc:chgData name="Yubo ZHANG" userId="016b12b6-dc24-47ac-9ae8-0532205f0d18" providerId="ADAL" clId="{35B66384-2CBA-4C60-A56C-70FB69E7CA27}" dt="2023-04-03T09:08:45.794" v="182"/>
        <pc:sldMkLst>
          <pc:docMk/>
          <pc:sldMk cId="2066612385" sldId="339"/>
        </pc:sldMkLst>
        <pc:spChg chg="add del mod ord">
          <ac:chgData name="Yubo ZHANG" userId="016b12b6-dc24-47ac-9ae8-0532205f0d18" providerId="ADAL" clId="{35B66384-2CBA-4C60-A56C-70FB69E7CA27}" dt="2023-04-03T08:27:25.488" v="13" actId="478"/>
          <ac:spMkLst>
            <pc:docMk/>
            <pc:sldMk cId="2066612385" sldId="339"/>
            <ac:spMk id="8" creationId="{C031A635-AEB3-79B4-ED26-E7D72F6FFD33}"/>
          </ac:spMkLst>
        </pc:spChg>
        <pc:spChg chg="mod">
          <ac:chgData name="Yubo ZHANG" userId="016b12b6-dc24-47ac-9ae8-0532205f0d18" providerId="ADAL" clId="{35B66384-2CBA-4C60-A56C-70FB69E7CA27}" dt="2023-04-03T08:27:35.609" v="15" actId="1076"/>
          <ac:spMkLst>
            <pc:docMk/>
            <pc:sldMk cId="2066612385" sldId="339"/>
            <ac:spMk id="737" creationId="{00000000-0000-0000-0000-000000000000}"/>
          </ac:spMkLst>
        </pc:spChg>
        <pc:picChg chg="add del mod">
          <ac:chgData name="Yubo ZHANG" userId="016b12b6-dc24-47ac-9ae8-0532205f0d18" providerId="ADAL" clId="{35B66384-2CBA-4C60-A56C-70FB69E7CA27}" dt="2023-04-03T08:36:44.712" v="38" actId="478"/>
          <ac:picMkLst>
            <pc:docMk/>
            <pc:sldMk cId="2066612385" sldId="339"/>
            <ac:picMk id="3" creationId="{9F3C45CE-C8AC-95BE-87CF-C4842FFD3DF7}"/>
          </ac:picMkLst>
        </pc:picChg>
        <pc:picChg chg="add mod">
          <ac:chgData name="Yubo ZHANG" userId="016b12b6-dc24-47ac-9ae8-0532205f0d18" providerId="ADAL" clId="{35B66384-2CBA-4C60-A56C-70FB69E7CA27}" dt="2023-04-03T08:36:51.293" v="42" actId="1076"/>
          <ac:picMkLst>
            <pc:docMk/>
            <pc:sldMk cId="2066612385" sldId="339"/>
            <ac:picMk id="5" creationId="{A79636FB-5285-3EBD-7CAA-A6D69E43C12A}"/>
          </ac:picMkLst>
        </pc:picChg>
      </pc:sldChg>
      <pc:sldChg chg="modTransition modAnim">
        <pc:chgData name="Yubo ZHANG" userId="016b12b6-dc24-47ac-9ae8-0532205f0d18" providerId="ADAL" clId="{35B66384-2CBA-4C60-A56C-70FB69E7CA27}" dt="2023-04-03T13:17:48.920" v="1677"/>
        <pc:sldMkLst>
          <pc:docMk/>
          <pc:sldMk cId="3845440235" sldId="344"/>
        </pc:sldMkLst>
      </pc:sldChg>
      <pc:sldChg chg="modTransition modAnim">
        <pc:chgData name="Yubo ZHANG" userId="016b12b6-dc24-47ac-9ae8-0532205f0d18" providerId="ADAL" clId="{35B66384-2CBA-4C60-A56C-70FB69E7CA27}" dt="2023-04-03T13:14:33.615" v="1635"/>
        <pc:sldMkLst>
          <pc:docMk/>
          <pc:sldMk cId="1004822269" sldId="349"/>
        </pc:sldMkLst>
      </pc:sldChg>
      <pc:sldChg chg="modTransition">
        <pc:chgData name="Yubo ZHANG" userId="016b12b6-dc24-47ac-9ae8-0532205f0d18" providerId="ADAL" clId="{35B66384-2CBA-4C60-A56C-70FB69E7CA27}" dt="2023-04-03T13:17:16.089" v="1665"/>
        <pc:sldMkLst>
          <pc:docMk/>
          <pc:sldMk cId="1880573087" sldId="350"/>
        </pc:sldMkLst>
      </pc:sldChg>
      <pc:sldChg chg="modTransition modAnim">
        <pc:chgData name="Yubo ZHANG" userId="016b12b6-dc24-47ac-9ae8-0532205f0d18" providerId="ADAL" clId="{35B66384-2CBA-4C60-A56C-70FB69E7CA27}" dt="2023-04-03T13:17:37.059" v="1671"/>
        <pc:sldMkLst>
          <pc:docMk/>
          <pc:sldMk cId="511645483" sldId="351"/>
        </pc:sldMkLst>
      </pc:sldChg>
      <pc:sldChg chg="modTransition">
        <pc:chgData name="Yubo ZHANG" userId="016b12b6-dc24-47ac-9ae8-0532205f0d18" providerId="ADAL" clId="{35B66384-2CBA-4C60-A56C-70FB69E7CA27}" dt="2023-04-03T13:17:09.946" v="1661"/>
        <pc:sldMkLst>
          <pc:docMk/>
          <pc:sldMk cId="3789575083" sldId="353"/>
        </pc:sldMkLst>
      </pc:sldChg>
      <pc:sldChg chg="modSp modTransition modAnim">
        <pc:chgData name="Yubo ZHANG" userId="016b12b6-dc24-47ac-9ae8-0532205f0d18" providerId="ADAL" clId="{35B66384-2CBA-4C60-A56C-70FB69E7CA27}" dt="2023-04-03T13:14:58.447" v="1639"/>
        <pc:sldMkLst>
          <pc:docMk/>
          <pc:sldMk cId="155958391" sldId="359"/>
        </pc:sldMkLst>
        <pc:spChg chg="mod">
          <ac:chgData name="Yubo ZHANG" userId="016b12b6-dc24-47ac-9ae8-0532205f0d18" providerId="ADAL" clId="{35B66384-2CBA-4C60-A56C-70FB69E7CA27}" dt="2023-04-03T10:18:44.372" v="193" actId="20577"/>
          <ac:spMkLst>
            <pc:docMk/>
            <pc:sldMk cId="155958391" sldId="359"/>
            <ac:spMk id="579" creationId="{00000000-0000-0000-0000-000000000000}"/>
          </ac:spMkLst>
        </pc:spChg>
      </pc:sldChg>
      <pc:sldChg chg="modAnim">
        <pc:chgData name="Yubo ZHANG" userId="016b12b6-dc24-47ac-9ae8-0532205f0d18" providerId="ADAL" clId="{35B66384-2CBA-4C60-A56C-70FB69E7CA27}" dt="2023-04-03T13:15:10.173" v="1642"/>
        <pc:sldMkLst>
          <pc:docMk/>
          <pc:sldMk cId="2266877195" sldId="362"/>
        </pc:sldMkLst>
      </pc:sldChg>
      <pc:sldChg chg="addSp delSp modSp mod modAnim">
        <pc:chgData name="Yubo ZHANG" userId="016b12b6-dc24-47ac-9ae8-0532205f0d18" providerId="ADAL" clId="{35B66384-2CBA-4C60-A56C-70FB69E7CA27}" dt="2023-04-03T09:08:49.521" v="183"/>
        <pc:sldMkLst>
          <pc:docMk/>
          <pc:sldMk cId="1878654593" sldId="363"/>
        </pc:sldMkLst>
        <pc:spChg chg="del mod">
          <ac:chgData name="Yubo ZHANG" userId="016b12b6-dc24-47ac-9ae8-0532205f0d18" providerId="ADAL" clId="{35B66384-2CBA-4C60-A56C-70FB69E7CA27}" dt="2023-04-03T08:28:39.879" v="22" actId="478"/>
          <ac:spMkLst>
            <pc:docMk/>
            <pc:sldMk cId="1878654593" sldId="363"/>
            <ac:spMk id="8" creationId="{C031A635-AEB3-79B4-ED26-E7D72F6FFD33}"/>
          </ac:spMkLst>
        </pc:spChg>
        <pc:spChg chg="mod">
          <ac:chgData name="Yubo ZHANG" userId="016b12b6-dc24-47ac-9ae8-0532205f0d18" providerId="ADAL" clId="{35B66384-2CBA-4C60-A56C-70FB69E7CA27}" dt="2023-04-03T08:28:48.117" v="28" actId="20577"/>
          <ac:spMkLst>
            <pc:docMk/>
            <pc:sldMk cId="1878654593" sldId="363"/>
            <ac:spMk id="737" creationId="{00000000-0000-0000-0000-000000000000}"/>
          </ac:spMkLst>
        </pc:spChg>
        <pc:picChg chg="add del mod modCrop">
          <ac:chgData name="Yubo ZHANG" userId="016b12b6-dc24-47ac-9ae8-0532205f0d18" providerId="ADAL" clId="{35B66384-2CBA-4C60-A56C-70FB69E7CA27}" dt="2023-04-03T08:36:23.528" v="34" actId="478"/>
          <ac:picMkLst>
            <pc:docMk/>
            <pc:sldMk cId="1878654593" sldId="363"/>
            <ac:picMk id="3" creationId="{20D42FCF-BD4B-F9A4-A57C-5741ABCEFBBA}"/>
          </ac:picMkLst>
        </pc:picChg>
        <pc:picChg chg="add mod">
          <ac:chgData name="Yubo ZHANG" userId="016b12b6-dc24-47ac-9ae8-0532205f0d18" providerId="ADAL" clId="{35B66384-2CBA-4C60-A56C-70FB69E7CA27}" dt="2023-04-03T08:36:29.829" v="37" actId="1076"/>
          <ac:picMkLst>
            <pc:docMk/>
            <pc:sldMk cId="1878654593" sldId="363"/>
            <ac:picMk id="5" creationId="{9712CCD5-AC0F-2973-1814-7EDB231B2DBB}"/>
          </ac:picMkLst>
        </pc:picChg>
      </pc:sldChg>
      <pc:sldChg chg="addSp delSp modSp mod modAnim">
        <pc:chgData name="Yubo ZHANG" userId="016b12b6-dc24-47ac-9ae8-0532205f0d18" providerId="ADAL" clId="{35B66384-2CBA-4C60-A56C-70FB69E7CA27}" dt="2023-04-03T09:08:58.217" v="184"/>
        <pc:sldMkLst>
          <pc:docMk/>
          <pc:sldMk cId="3538564720" sldId="364"/>
        </pc:sldMkLst>
        <pc:spChg chg="del">
          <ac:chgData name="Yubo ZHANG" userId="016b12b6-dc24-47ac-9ae8-0532205f0d18" providerId="ADAL" clId="{35B66384-2CBA-4C60-A56C-70FB69E7CA27}" dt="2023-04-03T08:39:26.437" v="45" actId="478"/>
          <ac:spMkLst>
            <pc:docMk/>
            <pc:sldMk cId="3538564720" sldId="364"/>
            <ac:spMk id="8" creationId="{C031A635-AEB3-79B4-ED26-E7D72F6FFD33}"/>
          </ac:spMkLst>
        </pc:spChg>
        <pc:spChg chg="mod">
          <ac:chgData name="Yubo ZHANG" userId="016b12b6-dc24-47ac-9ae8-0532205f0d18" providerId="ADAL" clId="{35B66384-2CBA-4C60-A56C-70FB69E7CA27}" dt="2023-04-03T08:39:23.517" v="44"/>
          <ac:spMkLst>
            <pc:docMk/>
            <pc:sldMk cId="3538564720" sldId="364"/>
            <ac:spMk id="737" creationId="{00000000-0000-0000-0000-000000000000}"/>
          </ac:spMkLst>
        </pc:spChg>
        <pc:picChg chg="add mod">
          <ac:chgData name="Yubo ZHANG" userId="016b12b6-dc24-47ac-9ae8-0532205f0d18" providerId="ADAL" clId="{35B66384-2CBA-4C60-A56C-70FB69E7CA27}" dt="2023-04-03T08:41:35.391" v="55" actId="1076"/>
          <ac:picMkLst>
            <pc:docMk/>
            <pc:sldMk cId="3538564720" sldId="364"/>
            <ac:picMk id="3" creationId="{EAB2E2C6-7CB5-D086-841B-84599B3855AD}"/>
          </ac:picMkLst>
        </pc:picChg>
        <pc:picChg chg="add mod">
          <ac:chgData name="Yubo ZHANG" userId="016b12b6-dc24-47ac-9ae8-0532205f0d18" providerId="ADAL" clId="{35B66384-2CBA-4C60-A56C-70FB69E7CA27}" dt="2023-04-03T08:42:41.811" v="67" actId="14100"/>
          <ac:picMkLst>
            <pc:docMk/>
            <pc:sldMk cId="3538564720" sldId="364"/>
            <ac:picMk id="5" creationId="{02BC31B1-D471-7545-C9FA-122244FF85FB}"/>
          </ac:picMkLst>
        </pc:picChg>
        <pc:picChg chg="add mod">
          <ac:chgData name="Yubo ZHANG" userId="016b12b6-dc24-47ac-9ae8-0532205f0d18" providerId="ADAL" clId="{35B66384-2CBA-4C60-A56C-70FB69E7CA27}" dt="2023-04-03T08:42:52.160" v="73" actId="1076"/>
          <ac:picMkLst>
            <pc:docMk/>
            <pc:sldMk cId="3538564720" sldId="364"/>
            <ac:picMk id="7" creationId="{3FB5F324-B3D7-BE97-4205-2E1D8D62E073}"/>
          </ac:picMkLst>
        </pc:picChg>
      </pc:sldChg>
      <pc:sldChg chg="addSp delSp modSp mod ord modTransition modAnim">
        <pc:chgData name="Yubo ZHANG" userId="016b12b6-dc24-47ac-9ae8-0532205f0d18" providerId="ADAL" clId="{35B66384-2CBA-4C60-A56C-70FB69E7CA27}" dt="2023-04-03T13:16:45.441" v="1650"/>
        <pc:sldMkLst>
          <pc:docMk/>
          <pc:sldMk cId="872204790" sldId="365"/>
        </pc:sldMkLst>
        <pc:spChg chg="del">
          <ac:chgData name="Yubo ZHANG" userId="016b12b6-dc24-47ac-9ae8-0532205f0d18" providerId="ADAL" clId="{35B66384-2CBA-4C60-A56C-70FB69E7CA27}" dt="2023-04-03T08:48:39.115" v="77" actId="478"/>
          <ac:spMkLst>
            <pc:docMk/>
            <pc:sldMk cId="872204790" sldId="365"/>
            <ac:spMk id="8" creationId="{C031A635-AEB3-79B4-ED26-E7D72F6FFD33}"/>
          </ac:spMkLst>
        </pc:spChg>
        <pc:spChg chg="mod">
          <ac:chgData name="Yubo ZHANG" userId="016b12b6-dc24-47ac-9ae8-0532205f0d18" providerId="ADAL" clId="{35B66384-2CBA-4C60-A56C-70FB69E7CA27}" dt="2023-04-03T09:02:07.649" v="158" actId="20577"/>
          <ac:spMkLst>
            <pc:docMk/>
            <pc:sldMk cId="872204790" sldId="365"/>
            <ac:spMk id="737" creationId="{00000000-0000-0000-0000-000000000000}"/>
          </ac:spMkLst>
        </pc:spChg>
        <pc:picChg chg="del mod">
          <ac:chgData name="Yubo ZHANG" userId="016b12b6-dc24-47ac-9ae8-0532205f0d18" providerId="ADAL" clId="{35B66384-2CBA-4C60-A56C-70FB69E7CA27}" dt="2023-04-03T08:58:57.228" v="85" actId="478"/>
          <ac:picMkLst>
            <pc:docMk/>
            <pc:sldMk cId="872204790" sldId="365"/>
            <ac:picMk id="3" creationId="{8689398C-FD6D-7598-BBDC-A2F97AD9CA7C}"/>
          </ac:picMkLst>
        </pc:picChg>
        <pc:picChg chg="add del mod">
          <ac:chgData name="Yubo ZHANG" userId="016b12b6-dc24-47ac-9ae8-0532205f0d18" providerId="ADAL" clId="{35B66384-2CBA-4C60-A56C-70FB69E7CA27}" dt="2023-04-03T09:00:33.352" v="101" actId="478"/>
          <ac:picMkLst>
            <pc:docMk/>
            <pc:sldMk cId="872204790" sldId="365"/>
            <ac:picMk id="4" creationId="{BD1024CF-731E-F414-1062-33A84280FF72}"/>
          </ac:picMkLst>
        </pc:picChg>
        <pc:picChg chg="add mod">
          <ac:chgData name="Yubo ZHANG" userId="016b12b6-dc24-47ac-9ae8-0532205f0d18" providerId="ADAL" clId="{35B66384-2CBA-4C60-A56C-70FB69E7CA27}" dt="2023-04-03T09:00:30.853" v="100" actId="14100"/>
          <ac:picMkLst>
            <pc:docMk/>
            <pc:sldMk cId="872204790" sldId="365"/>
            <ac:picMk id="6" creationId="{76512BEE-0CB9-A246-89B3-50FB923678C0}"/>
          </ac:picMkLst>
        </pc:picChg>
        <pc:picChg chg="add mod">
          <ac:chgData name="Yubo ZHANG" userId="016b12b6-dc24-47ac-9ae8-0532205f0d18" providerId="ADAL" clId="{35B66384-2CBA-4C60-A56C-70FB69E7CA27}" dt="2023-04-03T09:01:01.991" v="107" actId="14100"/>
          <ac:picMkLst>
            <pc:docMk/>
            <pc:sldMk cId="872204790" sldId="365"/>
            <ac:picMk id="9" creationId="{AEC3EE25-23EE-8AEB-B80D-5B6E2813CD24}"/>
          </ac:picMkLst>
        </pc:picChg>
        <pc:picChg chg="add mod">
          <ac:chgData name="Yubo ZHANG" userId="016b12b6-dc24-47ac-9ae8-0532205f0d18" providerId="ADAL" clId="{35B66384-2CBA-4C60-A56C-70FB69E7CA27}" dt="2023-04-03T09:03:15.778" v="162" actId="1076"/>
          <ac:picMkLst>
            <pc:docMk/>
            <pc:sldMk cId="872204790" sldId="365"/>
            <ac:picMk id="11" creationId="{7B82B11F-D098-87DF-C5ED-5698D7897076}"/>
          </ac:picMkLst>
        </pc:picChg>
      </pc:sldChg>
      <pc:sldChg chg="addSp delSp modSp mod modTransition modAnim">
        <pc:chgData name="Yubo ZHANG" userId="016b12b6-dc24-47ac-9ae8-0532205f0d18" providerId="ADAL" clId="{35B66384-2CBA-4C60-A56C-70FB69E7CA27}" dt="2023-04-03T13:16:43.671" v="1649"/>
        <pc:sldMkLst>
          <pc:docMk/>
          <pc:sldMk cId="2060257779" sldId="366"/>
        </pc:sldMkLst>
        <pc:spChg chg="del">
          <ac:chgData name="Yubo ZHANG" userId="016b12b6-dc24-47ac-9ae8-0532205f0d18" providerId="ADAL" clId="{35B66384-2CBA-4C60-A56C-70FB69E7CA27}" dt="2023-04-03T08:48:56.347" v="82" actId="478"/>
          <ac:spMkLst>
            <pc:docMk/>
            <pc:sldMk cId="2060257779" sldId="366"/>
            <ac:spMk id="8" creationId="{C031A635-AEB3-79B4-ED26-E7D72F6FFD33}"/>
          </ac:spMkLst>
        </pc:spChg>
        <pc:spChg chg="mod">
          <ac:chgData name="Yubo ZHANG" userId="016b12b6-dc24-47ac-9ae8-0532205f0d18" providerId="ADAL" clId="{35B66384-2CBA-4C60-A56C-70FB69E7CA27}" dt="2023-04-03T08:48:53.906" v="81"/>
          <ac:spMkLst>
            <pc:docMk/>
            <pc:sldMk cId="2060257779" sldId="366"/>
            <ac:spMk id="737" creationId="{00000000-0000-0000-0000-000000000000}"/>
          </ac:spMkLst>
        </pc:spChg>
        <pc:picChg chg="add mod">
          <ac:chgData name="Yubo ZHANG" userId="016b12b6-dc24-47ac-9ae8-0532205f0d18" providerId="ADAL" clId="{35B66384-2CBA-4C60-A56C-70FB69E7CA27}" dt="2023-04-03T09:06:08.719" v="171" actId="1076"/>
          <ac:picMkLst>
            <pc:docMk/>
            <pc:sldMk cId="2060257779" sldId="366"/>
            <ac:picMk id="2" creationId="{EC8ED9B5-EECF-DD9F-A95D-324E7CD01EB7}"/>
          </ac:picMkLst>
        </pc:picChg>
        <pc:picChg chg="mod">
          <ac:chgData name="Yubo ZHANG" userId="016b12b6-dc24-47ac-9ae8-0532205f0d18" providerId="ADAL" clId="{35B66384-2CBA-4C60-A56C-70FB69E7CA27}" dt="2023-04-03T08:49:04.763" v="83" actId="1076"/>
          <ac:picMkLst>
            <pc:docMk/>
            <pc:sldMk cId="2060257779" sldId="366"/>
            <ac:picMk id="3" creationId="{05A245CC-54D2-0E25-5862-ADD1FA391591}"/>
          </ac:picMkLst>
        </pc:picChg>
        <pc:picChg chg="mod">
          <ac:chgData name="Yubo ZHANG" userId="016b12b6-dc24-47ac-9ae8-0532205f0d18" providerId="ADAL" clId="{35B66384-2CBA-4C60-A56C-70FB69E7CA27}" dt="2023-04-03T09:06:12.479" v="173" actId="1076"/>
          <ac:picMkLst>
            <pc:docMk/>
            <pc:sldMk cId="2060257779" sldId="366"/>
            <ac:picMk id="7" creationId="{1A52D3EB-B899-25BF-5FFC-2A5EC621AC25}"/>
          </ac:picMkLst>
        </pc:picChg>
      </pc:sldChg>
      <pc:sldChg chg="del">
        <pc:chgData name="Yubo ZHANG" userId="016b12b6-dc24-47ac-9ae8-0532205f0d18" providerId="ADAL" clId="{35B66384-2CBA-4C60-A56C-70FB69E7CA27}" dt="2023-04-03T09:06:20.844" v="174" actId="2696"/>
        <pc:sldMkLst>
          <pc:docMk/>
          <pc:sldMk cId="1593135311" sldId="367"/>
        </pc:sldMkLst>
      </pc:sldChg>
      <pc:sldChg chg="addSp delSp modSp mod modTransition">
        <pc:chgData name="Yubo ZHANG" userId="016b12b6-dc24-47ac-9ae8-0532205f0d18" providerId="ADAL" clId="{35B66384-2CBA-4C60-A56C-70FB69E7CA27}" dt="2023-04-03T13:16:54.305" v="1652"/>
        <pc:sldMkLst>
          <pc:docMk/>
          <pc:sldMk cId="2470426483" sldId="370"/>
        </pc:sldMkLst>
        <pc:spChg chg="del">
          <ac:chgData name="Yubo ZHANG" userId="016b12b6-dc24-47ac-9ae8-0532205f0d18" providerId="ADAL" clId="{35B66384-2CBA-4C60-A56C-70FB69E7CA27}" dt="2023-04-03T13:16:20.588" v="1643" actId="478"/>
          <ac:spMkLst>
            <pc:docMk/>
            <pc:sldMk cId="2470426483" sldId="370"/>
            <ac:spMk id="8" creationId="{C031A635-AEB3-79B4-ED26-E7D72F6FFD33}"/>
          </ac:spMkLst>
        </pc:spChg>
        <pc:picChg chg="add mod">
          <ac:chgData name="Yubo ZHANG" userId="016b12b6-dc24-47ac-9ae8-0532205f0d18" providerId="ADAL" clId="{35B66384-2CBA-4C60-A56C-70FB69E7CA27}" dt="2023-04-03T13:16:29.912" v="1647" actId="14100"/>
          <ac:picMkLst>
            <pc:docMk/>
            <pc:sldMk cId="2470426483" sldId="370"/>
            <ac:picMk id="4" creationId="{B4D4B994-CA01-5A6A-E8CC-918C72AC04F1}"/>
          </ac:picMkLst>
        </pc:picChg>
      </pc:sldChg>
      <pc:sldChg chg="modTransition">
        <pc:chgData name="Yubo ZHANG" userId="016b12b6-dc24-47ac-9ae8-0532205f0d18" providerId="ADAL" clId="{35B66384-2CBA-4C60-A56C-70FB69E7CA27}" dt="2023-04-03T13:16:55.565" v="1653"/>
        <pc:sldMkLst>
          <pc:docMk/>
          <pc:sldMk cId="2710862889" sldId="371"/>
        </pc:sldMkLst>
      </pc:sldChg>
      <pc:sldChg chg="modTransition">
        <pc:chgData name="Yubo ZHANG" userId="016b12b6-dc24-47ac-9ae8-0532205f0d18" providerId="ADAL" clId="{35B66384-2CBA-4C60-A56C-70FB69E7CA27}" dt="2023-04-03T13:16:58.384" v="1655"/>
        <pc:sldMkLst>
          <pc:docMk/>
          <pc:sldMk cId="3023528640" sldId="373"/>
        </pc:sldMkLst>
      </pc:sldChg>
      <pc:sldChg chg="modTransition">
        <pc:chgData name="Yubo ZHANG" userId="016b12b6-dc24-47ac-9ae8-0532205f0d18" providerId="ADAL" clId="{35B66384-2CBA-4C60-A56C-70FB69E7CA27}" dt="2023-04-03T13:16:59.921" v="1656"/>
        <pc:sldMkLst>
          <pc:docMk/>
          <pc:sldMk cId="706247135" sldId="374"/>
        </pc:sldMkLst>
      </pc:sldChg>
      <pc:sldChg chg="modTransition">
        <pc:chgData name="Yubo ZHANG" userId="016b12b6-dc24-47ac-9ae8-0532205f0d18" providerId="ADAL" clId="{35B66384-2CBA-4C60-A56C-70FB69E7CA27}" dt="2023-04-03T13:17:01.161" v="1657"/>
        <pc:sldMkLst>
          <pc:docMk/>
          <pc:sldMk cId="3204624055" sldId="375"/>
        </pc:sldMkLst>
      </pc:sldChg>
      <pc:sldChg chg="modTransition">
        <pc:chgData name="Yubo ZHANG" userId="016b12b6-dc24-47ac-9ae8-0532205f0d18" providerId="ADAL" clId="{35B66384-2CBA-4C60-A56C-70FB69E7CA27}" dt="2023-04-03T13:17:03.887" v="1659"/>
        <pc:sldMkLst>
          <pc:docMk/>
          <pc:sldMk cId="3504031085" sldId="377"/>
        </pc:sldMkLst>
      </pc:sldChg>
      <pc:sldChg chg="modTransition">
        <pc:chgData name="Yubo ZHANG" userId="016b12b6-dc24-47ac-9ae8-0532205f0d18" providerId="ADAL" clId="{35B66384-2CBA-4C60-A56C-70FB69E7CA27}" dt="2023-04-03T13:17:11.514" v="1662"/>
        <pc:sldMkLst>
          <pc:docMk/>
          <pc:sldMk cId="1545110186" sldId="379"/>
        </pc:sldMkLst>
      </pc:sldChg>
      <pc:sldChg chg="modTransition">
        <pc:chgData name="Yubo ZHANG" userId="016b12b6-dc24-47ac-9ae8-0532205f0d18" providerId="ADAL" clId="{35B66384-2CBA-4C60-A56C-70FB69E7CA27}" dt="2023-04-03T13:17:17.554" v="1666"/>
        <pc:sldMkLst>
          <pc:docMk/>
          <pc:sldMk cId="2395957537" sldId="382"/>
        </pc:sldMkLst>
      </pc:sldChg>
      <pc:sldChg chg="addSp delSp modSp mod modTransition modAnim modNotesTx">
        <pc:chgData name="Yubo ZHANG" userId="016b12b6-dc24-47ac-9ae8-0532205f0d18" providerId="ADAL" clId="{35B66384-2CBA-4C60-A56C-70FB69E7CA27}" dt="2023-04-03T13:17:20.398" v="1668"/>
        <pc:sldMkLst>
          <pc:docMk/>
          <pc:sldMk cId="925110238" sldId="385"/>
        </pc:sldMkLst>
        <pc:spChg chg="del">
          <ac:chgData name="Yubo ZHANG" userId="016b12b6-dc24-47ac-9ae8-0532205f0d18" providerId="ADAL" clId="{35B66384-2CBA-4C60-A56C-70FB69E7CA27}" dt="2023-04-03T11:14:17.918" v="240" actId="478"/>
          <ac:spMkLst>
            <pc:docMk/>
            <pc:sldMk cId="925110238" sldId="385"/>
            <ac:spMk id="5" creationId="{B60D564D-8E61-1733-7A29-96BAF400B9FF}"/>
          </ac:spMkLst>
        </pc:spChg>
        <pc:spChg chg="mod">
          <ac:chgData name="Yubo ZHANG" userId="016b12b6-dc24-47ac-9ae8-0532205f0d18" providerId="ADAL" clId="{35B66384-2CBA-4C60-A56C-70FB69E7CA27}" dt="2023-04-03T11:16:00.994" v="297" actId="20577"/>
          <ac:spMkLst>
            <pc:docMk/>
            <pc:sldMk cId="925110238" sldId="385"/>
            <ac:spMk id="6" creationId="{AD47A446-9F22-4982-5598-C60374C0D695}"/>
          </ac:spMkLst>
        </pc:spChg>
        <pc:graphicFrameChg chg="add mod">
          <ac:chgData name="Yubo ZHANG" userId="016b12b6-dc24-47ac-9ae8-0532205f0d18" providerId="ADAL" clId="{35B66384-2CBA-4C60-A56C-70FB69E7CA27}" dt="2023-04-03T11:14:03.326" v="231"/>
          <ac:graphicFrameMkLst>
            <pc:docMk/>
            <pc:sldMk cId="925110238" sldId="385"/>
            <ac:graphicFrameMk id="2" creationId="{3E6083B6-E3D9-CEA5-D370-63B686C94D42}"/>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3" creationId="{8836078A-2D8F-17CB-7067-273BDB428661}"/>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4" creationId="{904B3528-0461-8B83-3309-AB09D1EA5E60}"/>
          </ac:graphicFrameMkLst>
        </pc:graphicFrameChg>
        <pc:graphicFrameChg chg="add mod">
          <ac:chgData name="Yubo ZHANG" userId="016b12b6-dc24-47ac-9ae8-0532205f0d18" providerId="ADAL" clId="{35B66384-2CBA-4C60-A56C-70FB69E7CA27}" dt="2023-04-03T11:14:03.326" v="231"/>
          <ac:graphicFrameMkLst>
            <pc:docMk/>
            <pc:sldMk cId="925110238" sldId="385"/>
            <ac:graphicFrameMk id="7" creationId="{6E198C5B-0B7E-BF2B-E91B-254403A784CF}"/>
          </ac:graphicFrameMkLst>
        </pc:graphicFrameChg>
        <pc:graphicFrameChg chg="add del mod">
          <ac:chgData name="Yubo ZHANG" userId="016b12b6-dc24-47ac-9ae8-0532205f0d18" providerId="ADAL" clId="{35B66384-2CBA-4C60-A56C-70FB69E7CA27}" dt="2023-04-03T12:57:54.563" v="1567" actId="478"/>
          <ac:graphicFrameMkLst>
            <pc:docMk/>
            <pc:sldMk cId="925110238" sldId="385"/>
            <ac:graphicFrameMk id="8" creationId="{3E6083B6-E3D9-CEA5-D370-63B686C94D42}"/>
          </ac:graphicFrameMkLst>
        </pc:graphicFrameChg>
        <pc:graphicFrameChg chg="add del mod">
          <ac:chgData name="Yubo ZHANG" userId="016b12b6-dc24-47ac-9ae8-0532205f0d18" providerId="ADAL" clId="{35B66384-2CBA-4C60-A56C-70FB69E7CA27}" dt="2023-04-03T13:01:02.732" v="1596" actId="478"/>
          <ac:graphicFrameMkLst>
            <pc:docMk/>
            <pc:sldMk cId="925110238" sldId="385"/>
            <ac:graphicFrameMk id="9" creationId="{8836078A-2D8F-17CB-7067-273BDB428661}"/>
          </ac:graphicFrameMkLst>
        </pc:graphicFrameChg>
        <pc:graphicFrameChg chg="add del mod">
          <ac:chgData name="Yubo ZHANG" userId="016b12b6-dc24-47ac-9ae8-0532205f0d18" providerId="ADAL" clId="{35B66384-2CBA-4C60-A56C-70FB69E7CA27}" dt="2023-04-03T11:14:44.342" v="245" actId="21"/>
          <ac:graphicFrameMkLst>
            <pc:docMk/>
            <pc:sldMk cId="925110238" sldId="385"/>
            <ac:graphicFrameMk id="10" creationId="{904B3528-0461-8B83-3309-AB09D1EA5E60}"/>
          </ac:graphicFrameMkLst>
        </pc:graphicFrameChg>
        <pc:graphicFrameChg chg="add del mod">
          <ac:chgData name="Yubo ZHANG" userId="016b12b6-dc24-47ac-9ae8-0532205f0d18" providerId="ADAL" clId="{35B66384-2CBA-4C60-A56C-70FB69E7CA27}" dt="2023-04-03T11:14:44.342" v="245" actId="21"/>
          <ac:graphicFrameMkLst>
            <pc:docMk/>
            <pc:sldMk cId="925110238" sldId="385"/>
            <ac:graphicFrameMk id="11" creationId="{6E198C5B-0B7E-BF2B-E91B-254403A784CF}"/>
          </ac:graphicFrameMkLst>
        </pc:graphicFrameChg>
        <pc:graphicFrameChg chg="add del mod">
          <ac:chgData name="Yubo ZHANG" userId="016b12b6-dc24-47ac-9ae8-0532205f0d18" providerId="ADAL" clId="{35B66384-2CBA-4C60-A56C-70FB69E7CA27}" dt="2023-04-03T11:14:57.986" v="250" actId="478"/>
          <ac:graphicFrameMkLst>
            <pc:docMk/>
            <pc:sldMk cId="925110238" sldId="385"/>
            <ac:graphicFrameMk id="12" creationId="{85536E7A-60A2-EAF8-B84F-5E4AD315210C}"/>
          </ac:graphicFrameMkLst>
        </pc:graphicFrameChg>
        <pc:graphicFrameChg chg="add del mod">
          <ac:chgData name="Yubo ZHANG" userId="016b12b6-dc24-47ac-9ae8-0532205f0d18" providerId="ADAL" clId="{35B66384-2CBA-4C60-A56C-70FB69E7CA27}" dt="2023-04-03T11:14:59.089" v="251" actId="478"/>
          <ac:graphicFrameMkLst>
            <pc:docMk/>
            <pc:sldMk cId="925110238" sldId="385"/>
            <ac:graphicFrameMk id="13" creationId="{3026B570-06EB-0161-E769-5104F087557C}"/>
          </ac:graphicFrameMkLst>
        </pc:graphicFrameChg>
        <pc:graphicFrameChg chg="add mod">
          <ac:chgData name="Yubo ZHANG" userId="016b12b6-dc24-47ac-9ae8-0532205f0d18" providerId="ADAL" clId="{35B66384-2CBA-4C60-A56C-70FB69E7CA27}" dt="2023-04-03T12:57:59.300" v="1574"/>
          <ac:graphicFrameMkLst>
            <pc:docMk/>
            <pc:sldMk cId="925110238" sldId="385"/>
            <ac:graphicFrameMk id="14" creationId="{3E6083B6-E3D9-CEA5-D370-63B686C94D42}"/>
          </ac:graphicFrameMkLst>
        </pc:graphicFrameChg>
        <pc:graphicFrameChg chg="add mod">
          <ac:chgData name="Yubo ZHANG" userId="016b12b6-dc24-47ac-9ae8-0532205f0d18" providerId="ADAL" clId="{35B66384-2CBA-4C60-A56C-70FB69E7CA27}" dt="2023-04-03T12:58:06.999" v="1577" actId="1076"/>
          <ac:graphicFrameMkLst>
            <pc:docMk/>
            <pc:sldMk cId="925110238" sldId="385"/>
            <ac:graphicFrameMk id="15" creationId="{3E6083B6-E3D9-CEA5-D370-63B686C94D42}"/>
          </ac:graphicFrameMkLst>
        </pc:graphicFrameChg>
        <pc:graphicFrameChg chg="add mod">
          <ac:chgData name="Yubo ZHANG" userId="016b12b6-dc24-47ac-9ae8-0532205f0d18" providerId="ADAL" clId="{35B66384-2CBA-4C60-A56C-70FB69E7CA27}" dt="2023-04-03T13:01:29.862" v="1599"/>
          <ac:graphicFrameMkLst>
            <pc:docMk/>
            <pc:sldMk cId="925110238" sldId="385"/>
            <ac:graphicFrameMk id="16" creationId="{8836078A-2D8F-17CB-7067-273BDB428661}"/>
          </ac:graphicFrameMkLst>
        </pc:graphicFrameChg>
        <pc:graphicFrameChg chg="add mod">
          <ac:chgData name="Yubo ZHANG" userId="016b12b6-dc24-47ac-9ae8-0532205f0d18" providerId="ADAL" clId="{35B66384-2CBA-4C60-A56C-70FB69E7CA27}" dt="2023-04-03T13:01:32.976" v="1602" actId="1076"/>
          <ac:graphicFrameMkLst>
            <pc:docMk/>
            <pc:sldMk cId="925110238" sldId="385"/>
            <ac:graphicFrameMk id="17" creationId="{8836078A-2D8F-17CB-7067-273BDB428661}"/>
          </ac:graphicFrameMkLst>
        </pc:graphicFrameChg>
      </pc:sldChg>
      <pc:sldChg chg="modTransition modAnim">
        <pc:chgData name="Yubo ZHANG" userId="016b12b6-dc24-47ac-9ae8-0532205f0d18" providerId="ADAL" clId="{35B66384-2CBA-4C60-A56C-70FB69E7CA27}" dt="2023-04-03T13:16:42.226" v="1648"/>
        <pc:sldMkLst>
          <pc:docMk/>
          <pc:sldMk cId="3651385345" sldId="386"/>
        </pc:sldMkLst>
      </pc:sldChg>
      <pc:sldChg chg="add modTransition modAnim">
        <pc:chgData name="Yubo ZHANG" userId="016b12b6-dc24-47ac-9ae8-0532205f0d18" providerId="ADAL" clId="{35B66384-2CBA-4C60-A56C-70FB69E7CA27}" dt="2023-04-03T13:16:46.460" v="1651"/>
        <pc:sldMkLst>
          <pc:docMk/>
          <pc:sldMk cId="2054402311" sldId="387"/>
        </pc:sldMkLst>
      </pc:sldChg>
      <pc:sldChg chg="modTransition">
        <pc:chgData name="Yubo ZHANG" userId="016b12b6-dc24-47ac-9ae8-0532205f0d18" providerId="ADAL" clId="{35B66384-2CBA-4C60-A56C-70FB69E7CA27}" dt="2023-04-03T13:16:56.692" v="1654"/>
        <pc:sldMkLst>
          <pc:docMk/>
          <pc:sldMk cId="2577203254" sldId="388"/>
        </pc:sldMkLst>
      </pc:sldChg>
      <pc:sldChg chg="modTransition">
        <pc:chgData name="Yubo ZHANG" userId="016b12b6-dc24-47ac-9ae8-0532205f0d18" providerId="ADAL" clId="{35B66384-2CBA-4C60-A56C-70FB69E7CA27}" dt="2023-04-03T13:17:08.164" v="1660"/>
        <pc:sldMkLst>
          <pc:docMk/>
          <pc:sldMk cId="4035342992" sldId="389"/>
        </pc:sldMkLst>
      </pc:sldChg>
      <pc:sldChg chg="addSp delSp modSp add mod delAnim">
        <pc:chgData name="Yubo ZHANG" userId="016b12b6-dc24-47ac-9ae8-0532205f0d18" providerId="ADAL" clId="{35B66384-2CBA-4C60-A56C-70FB69E7CA27}" dt="2023-04-03T11:01:40.698" v="215" actId="478"/>
        <pc:sldMkLst>
          <pc:docMk/>
          <pc:sldMk cId="1916822493" sldId="390"/>
        </pc:sldMkLst>
        <pc:spChg chg="add del mod">
          <ac:chgData name="Yubo ZHANG" userId="016b12b6-dc24-47ac-9ae8-0532205f0d18" providerId="ADAL" clId="{35B66384-2CBA-4C60-A56C-70FB69E7CA27}" dt="2023-04-03T11:01:37.292" v="212" actId="478"/>
          <ac:spMkLst>
            <pc:docMk/>
            <pc:sldMk cId="1916822493" sldId="390"/>
            <ac:spMk id="5" creationId="{8B9BB5D4-ED92-6E6A-A37E-9E944F3143C6}"/>
          </ac:spMkLst>
        </pc:spChg>
        <pc:spChg chg="add del mod">
          <ac:chgData name="Yubo ZHANG" userId="016b12b6-dc24-47ac-9ae8-0532205f0d18" providerId="ADAL" clId="{35B66384-2CBA-4C60-A56C-70FB69E7CA27}" dt="2023-04-03T11:01:40.698" v="215" actId="478"/>
          <ac:spMkLst>
            <pc:docMk/>
            <pc:sldMk cId="1916822493" sldId="390"/>
            <ac:spMk id="7" creationId="{2550ED61-82B8-94EB-04E9-957226E0EA50}"/>
          </ac:spMkLst>
        </pc:spChg>
        <pc:spChg chg="del mod">
          <ac:chgData name="Yubo ZHANG" userId="016b12b6-dc24-47ac-9ae8-0532205f0d18" providerId="ADAL" clId="{35B66384-2CBA-4C60-A56C-70FB69E7CA27}" dt="2023-04-03T11:01:39.230" v="214" actId="478"/>
          <ac:spMkLst>
            <pc:docMk/>
            <pc:sldMk cId="1916822493" sldId="390"/>
            <ac:spMk id="579" creationId="{00000000-0000-0000-0000-000000000000}"/>
          </ac:spMkLst>
        </pc:spChg>
        <pc:spChg chg="del">
          <ac:chgData name="Yubo ZHANG" userId="016b12b6-dc24-47ac-9ae8-0532205f0d18" providerId="ADAL" clId="{35B66384-2CBA-4C60-A56C-70FB69E7CA27}" dt="2023-04-03T11:01:34.709" v="211" actId="478"/>
          <ac:spMkLst>
            <pc:docMk/>
            <pc:sldMk cId="1916822493" sldId="390"/>
            <ac:spMk id="580" creationId="{00000000-0000-0000-0000-000000000000}"/>
          </ac:spMkLst>
        </pc:spChg>
        <pc:picChg chg="del">
          <ac:chgData name="Yubo ZHANG" userId="016b12b6-dc24-47ac-9ae8-0532205f0d18" providerId="ADAL" clId="{35B66384-2CBA-4C60-A56C-70FB69E7CA27}" dt="2023-04-03T11:01:32.034" v="210" actId="478"/>
          <ac:picMkLst>
            <pc:docMk/>
            <pc:sldMk cId="1916822493" sldId="390"/>
            <ac:picMk id="3" creationId="{CD7268E4-96CA-AC3B-2FBE-7CDAEA978B93}"/>
          </ac:picMkLst>
        </pc:picChg>
      </pc:sldChg>
      <pc:sldChg chg="addSp delSp modSp add mod delAnim">
        <pc:chgData name="Yubo ZHANG" userId="016b12b6-dc24-47ac-9ae8-0532205f0d18" providerId="ADAL" clId="{35B66384-2CBA-4C60-A56C-70FB69E7CA27}" dt="2023-04-03T12:35:21.413" v="1512" actId="21"/>
        <pc:sldMkLst>
          <pc:docMk/>
          <pc:sldMk cId="976564321" sldId="391"/>
        </pc:sldMkLst>
        <pc:spChg chg="add del mod">
          <ac:chgData name="Yubo ZHANG" userId="016b12b6-dc24-47ac-9ae8-0532205f0d18" providerId="ADAL" clId="{35B66384-2CBA-4C60-A56C-70FB69E7CA27}" dt="2023-04-03T11:01:48.127" v="218" actId="478"/>
          <ac:spMkLst>
            <pc:docMk/>
            <pc:sldMk cId="976564321" sldId="391"/>
            <ac:spMk id="5" creationId="{78D36D20-E822-F4B9-6E4E-B81DEE6815F4}"/>
          </ac:spMkLst>
        </pc:spChg>
        <pc:spChg chg="add del mod">
          <ac:chgData name="Yubo ZHANG" userId="016b12b6-dc24-47ac-9ae8-0532205f0d18" providerId="ADAL" clId="{35B66384-2CBA-4C60-A56C-70FB69E7CA27}" dt="2023-04-03T11:01:51.036" v="220" actId="478"/>
          <ac:spMkLst>
            <pc:docMk/>
            <pc:sldMk cId="976564321" sldId="391"/>
            <ac:spMk id="7" creationId="{06366FD8-E308-C5DC-ED3D-C229EE92CE4B}"/>
          </ac:spMkLst>
        </pc:spChg>
        <pc:spChg chg="del">
          <ac:chgData name="Yubo ZHANG" userId="016b12b6-dc24-47ac-9ae8-0532205f0d18" providerId="ADAL" clId="{35B66384-2CBA-4C60-A56C-70FB69E7CA27}" dt="2023-04-03T11:01:49.632" v="219" actId="478"/>
          <ac:spMkLst>
            <pc:docMk/>
            <pc:sldMk cId="976564321" sldId="391"/>
            <ac:spMk id="579" creationId="{00000000-0000-0000-0000-000000000000}"/>
          </ac:spMkLst>
        </pc:spChg>
        <pc:spChg chg="del">
          <ac:chgData name="Yubo ZHANG" userId="016b12b6-dc24-47ac-9ae8-0532205f0d18" providerId="ADAL" clId="{35B66384-2CBA-4C60-A56C-70FB69E7CA27}" dt="2023-04-03T11:01:45.320" v="217" actId="478"/>
          <ac:spMkLst>
            <pc:docMk/>
            <pc:sldMk cId="976564321" sldId="391"/>
            <ac:spMk id="580" creationId="{00000000-0000-0000-0000-000000000000}"/>
          </ac:spMkLst>
        </pc:spChg>
        <pc:picChg chg="del">
          <ac:chgData name="Yubo ZHANG" userId="016b12b6-dc24-47ac-9ae8-0532205f0d18" providerId="ADAL" clId="{35B66384-2CBA-4C60-A56C-70FB69E7CA27}" dt="2023-04-03T11:01:45.320" v="217" actId="478"/>
          <ac:picMkLst>
            <pc:docMk/>
            <pc:sldMk cId="976564321" sldId="391"/>
            <ac:picMk id="3" creationId="{CD7268E4-96CA-AC3B-2FBE-7CDAEA978B93}"/>
          </ac:picMkLst>
        </pc:picChg>
        <pc:picChg chg="add del mod">
          <ac:chgData name="Yubo ZHANG" userId="016b12b6-dc24-47ac-9ae8-0532205f0d18" providerId="ADAL" clId="{35B66384-2CBA-4C60-A56C-70FB69E7CA27}" dt="2023-04-03T12:35:21.413" v="1512" actId="21"/>
          <ac:picMkLst>
            <pc:docMk/>
            <pc:sldMk cId="976564321" sldId="391"/>
            <ac:picMk id="9" creationId="{09FB68C4-8D99-1006-9184-76AF270A474C}"/>
          </ac:picMkLst>
        </pc:picChg>
      </pc:sldChg>
      <pc:sldChg chg="addSp delSp modSp add mod modTransition modAnim modNotesTx">
        <pc:chgData name="Yubo ZHANG" userId="016b12b6-dc24-47ac-9ae8-0532205f0d18" providerId="ADAL" clId="{35B66384-2CBA-4C60-A56C-70FB69E7CA27}" dt="2023-04-03T13:17:22.734" v="1669"/>
        <pc:sldMkLst>
          <pc:docMk/>
          <pc:sldMk cId="165608690" sldId="392"/>
        </pc:sldMkLst>
        <pc:spChg chg="mod">
          <ac:chgData name="Yubo ZHANG" userId="016b12b6-dc24-47ac-9ae8-0532205f0d18" providerId="ADAL" clId="{35B66384-2CBA-4C60-A56C-70FB69E7CA27}" dt="2023-04-03T11:16:25.069" v="301" actId="20577"/>
          <ac:spMkLst>
            <pc:docMk/>
            <pc:sldMk cId="165608690" sldId="392"/>
            <ac:spMk id="6" creationId="{AD47A446-9F22-4982-5598-C60374C0D695}"/>
          </ac:spMkLst>
        </pc:spChg>
        <pc:graphicFrameChg chg="add mod">
          <ac:chgData name="Yubo ZHANG" userId="016b12b6-dc24-47ac-9ae8-0532205f0d18" providerId="ADAL" clId="{35B66384-2CBA-4C60-A56C-70FB69E7CA27}" dt="2023-04-03T13:04:40.854" v="1606"/>
          <ac:graphicFrameMkLst>
            <pc:docMk/>
            <pc:sldMk cId="165608690" sldId="392"/>
            <ac:graphicFrameMk id="3" creationId="{6E198C5B-0B7E-BF2B-E91B-254403A784CF}"/>
          </ac:graphicFrameMkLst>
        </pc:graphicFrameChg>
        <pc:graphicFrameChg chg="add mod">
          <ac:chgData name="Yubo ZHANG" userId="016b12b6-dc24-47ac-9ae8-0532205f0d18" providerId="ADAL" clId="{35B66384-2CBA-4C60-A56C-70FB69E7CA27}" dt="2023-04-03T12:59:40.410" v="1581"/>
          <ac:graphicFrameMkLst>
            <pc:docMk/>
            <pc:sldMk cId="165608690" sldId="392"/>
            <ac:graphicFrameMk id="3" creationId="{904B3528-0461-8B83-3309-AB09D1EA5E60}"/>
          </ac:graphicFrameMkLst>
        </pc:graphicFrameChg>
        <pc:graphicFrameChg chg="add mod">
          <ac:chgData name="Yubo ZHANG" userId="016b12b6-dc24-47ac-9ae8-0532205f0d18" providerId="ADAL" clId="{35B66384-2CBA-4C60-A56C-70FB69E7CA27}" dt="2023-04-03T12:59:44.815" v="1585" actId="1076"/>
          <ac:graphicFrameMkLst>
            <pc:docMk/>
            <pc:sldMk cId="165608690" sldId="392"/>
            <ac:graphicFrameMk id="4" creationId="{904B3528-0461-8B83-3309-AB09D1EA5E60}"/>
          </ac:graphicFrameMkLst>
        </pc:graphicFrameChg>
        <pc:graphicFrameChg chg="add mod">
          <ac:chgData name="Yubo ZHANG" userId="016b12b6-dc24-47ac-9ae8-0532205f0d18" providerId="ADAL" clId="{35B66384-2CBA-4C60-A56C-70FB69E7CA27}" dt="2023-04-03T13:04:43.761" v="1609" actId="1076"/>
          <ac:graphicFrameMkLst>
            <pc:docMk/>
            <pc:sldMk cId="165608690" sldId="392"/>
            <ac:graphicFrameMk id="5" creationId="{6E198C5B-0B7E-BF2B-E91B-254403A784CF}"/>
          </ac:graphicFrameMkLst>
        </pc:graphicFrameChg>
        <pc:graphicFrameChg chg="del">
          <ac:chgData name="Yubo ZHANG" userId="016b12b6-dc24-47ac-9ae8-0532205f0d18" providerId="ADAL" clId="{35B66384-2CBA-4C60-A56C-70FB69E7CA27}" dt="2023-04-03T11:15:31.174" v="256" actId="478"/>
          <ac:graphicFrameMkLst>
            <pc:docMk/>
            <pc:sldMk cId="165608690" sldId="392"/>
            <ac:graphicFrameMk id="8" creationId="{3E6083B6-E3D9-CEA5-D370-63B686C94D42}"/>
          </ac:graphicFrameMkLst>
        </pc:graphicFrameChg>
        <pc:graphicFrameChg chg="del">
          <ac:chgData name="Yubo ZHANG" userId="016b12b6-dc24-47ac-9ae8-0532205f0d18" providerId="ADAL" clId="{35B66384-2CBA-4C60-A56C-70FB69E7CA27}" dt="2023-04-03T11:15:30.118" v="255" actId="478"/>
          <ac:graphicFrameMkLst>
            <pc:docMk/>
            <pc:sldMk cId="165608690" sldId="392"/>
            <ac:graphicFrameMk id="9" creationId="{8836078A-2D8F-17CB-7067-273BDB428661}"/>
          </ac:graphicFrameMkLst>
        </pc:graphicFrameChg>
        <pc:graphicFrameChg chg="del mod">
          <ac:chgData name="Yubo ZHANG" userId="016b12b6-dc24-47ac-9ae8-0532205f0d18" providerId="ADAL" clId="{35B66384-2CBA-4C60-A56C-70FB69E7CA27}" dt="2023-04-03T12:59:37.873" v="1578" actId="478"/>
          <ac:graphicFrameMkLst>
            <pc:docMk/>
            <pc:sldMk cId="165608690" sldId="392"/>
            <ac:graphicFrameMk id="12" creationId="{85536E7A-60A2-EAF8-B84F-5E4AD315210C}"/>
          </ac:graphicFrameMkLst>
        </pc:graphicFrameChg>
        <pc:graphicFrameChg chg="del mod">
          <ac:chgData name="Yubo ZHANG" userId="016b12b6-dc24-47ac-9ae8-0532205f0d18" providerId="ADAL" clId="{35B66384-2CBA-4C60-A56C-70FB69E7CA27}" dt="2023-04-03T13:04:37.878" v="1603" actId="478"/>
          <ac:graphicFrameMkLst>
            <pc:docMk/>
            <pc:sldMk cId="165608690" sldId="392"/>
            <ac:graphicFrameMk id="13" creationId="{3026B570-06EB-0161-E769-5104F087557C}"/>
          </ac:graphicFrameMkLst>
        </pc:graphicFrameChg>
      </pc:sldChg>
      <pc:sldChg chg="addSp delSp modSp add mod modTransition modAnim">
        <pc:chgData name="Yubo ZHANG" userId="016b12b6-dc24-47ac-9ae8-0532205f0d18" providerId="ADAL" clId="{35B66384-2CBA-4C60-A56C-70FB69E7CA27}" dt="2023-04-03T13:27:44.932" v="1692" actId="1076"/>
        <pc:sldMkLst>
          <pc:docMk/>
          <pc:sldMk cId="4250065170" sldId="393"/>
        </pc:sldMkLst>
        <pc:spChg chg="add mod">
          <ac:chgData name="Yubo ZHANG" userId="016b12b6-dc24-47ac-9ae8-0532205f0d18" providerId="ADAL" clId="{35B66384-2CBA-4C60-A56C-70FB69E7CA27}" dt="2023-04-03T12:50:56.725" v="1533" actId="20577"/>
          <ac:spMkLst>
            <pc:docMk/>
            <pc:sldMk cId="4250065170" sldId="393"/>
            <ac:spMk id="3" creationId="{4DBF14FD-68A3-38E0-CC4F-93E5CC1CC19A}"/>
          </ac:spMkLst>
        </pc:spChg>
        <pc:spChg chg="add mod">
          <ac:chgData name="Yubo ZHANG" userId="016b12b6-dc24-47ac-9ae8-0532205f0d18" providerId="ADAL" clId="{35B66384-2CBA-4C60-A56C-70FB69E7CA27}" dt="2023-04-03T13:09:03.998" v="1619" actId="1076"/>
          <ac:spMkLst>
            <pc:docMk/>
            <pc:sldMk cId="4250065170" sldId="393"/>
            <ac:spMk id="7" creationId="{99B33DAB-2EE2-AA32-F8E8-ADEAA6D6412E}"/>
          </ac:spMkLst>
        </pc:spChg>
        <pc:graphicFrameChg chg="add mod">
          <ac:chgData name="Yubo ZHANG" userId="016b12b6-dc24-47ac-9ae8-0532205f0d18" providerId="ADAL" clId="{35B66384-2CBA-4C60-A56C-70FB69E7CA27}" dt="2023-04-03T12:22:03.185" v="1434"/>
          <ac:graphicFrameMkLst>
            <pc:docMk/>
            <pc:sldMk cId="4250065170" sldId="393"/>
            <ac:graphicFrameMk id="4" creationId="{6E198C5B-0B7E-BF2B-E91B-254403A784CF}"/>
          </ac:graphicFrameMkLst>
        </pc:graphicFrameChg>
        <pc:graphicFrameChg chg="add del mod">
          <ac:chgData name="Yubo ZHANG" userId="016b12b6-dc24-47ac-9ae8-0532205f0d18" providerId="ADAL" clId="{35B66384-2CBA-4C60-A56C-70FB69E7CA27}" dt="2023-04-03T12:22:07.269" v="1437" actId="478"/>
          <ac:graphicFrameMkLst>
            <pc:docMk/>
            <pc:sldMk cId="4250065170" sldId="393"/>
            <ac:graphicFrameMk id="5" creationId="{6E198C5B-0B7E-BF2B-E91B-254403A784CF}"/>
          </ac:graphicFrameMkLst>
        </pc:graphicFrameChg>
        <pc:picChg chg="add mod modCrop">
          <ac:chgData name="Yubo ZHANG" userId="016b12b6-dc24-47ac-9ae8-0532205f0d18" providerId="ADAL" clId="{35B66384-2CBA-4C60-A56C-70FB69E7CA27}" dt="2023-04-03T13:09:00.362" v="1618" actId="1076"/>
          <ac:picMkLst>
            <pc:docMk/>
            <pc:sldMk cId="4250065170" sldId="393"/>
            <ac:picMk id="6" creationId="{464CA70C-DE54-2015-7DD2-1D3C1B7F1920}"/>
          </ac:picMkLst>
        </pc:picChg>
        <pc:picChg chg="mod modCrop">
          <ac:chgData name="Yubo ZHANG" userId="016b12b6-dc24-47ac-9ae8-0532205f0d18" providerId="ADAL" clId="{35B66384-2CBA-4C60-A56C-70FB69E7CA27}" dt="2023-04-03T13:27:44.932" v="1692" actId="1076"/>
          <ac:picMkLst>
            <pc:docMk/>
            <pc:sldMk cId="4250065170" sldId="393"/>
            <ac:picMk id="14" creationId="{846FB882-BA1B-8B51-2124-1CFFE82EBE7B}"/>
          </ac:picMkLst>
        </pc:picChg>
      </pc:sldChg>
      <pc:sldChg chg="addSp delSp modSp add mod modTransition modAnim">
        <pc:chgData name="Yubo ZHANG" userId="016b12b6-dc24-47ac-9ae8-0532205f0d18" providerId="ADAL" clId="{35B66384-2CBA-4C60-A56C-70FB69E7CA27}" dt="2023-04-03T13:17:24.208" v="1670"/>
        <pc:sldMkLst>
          <pc:docMk/>
          <pc:sldMk cId="4138087784" sldId="395"/>
        </pc:sldMkLst>
        <pc:spChg chg="mod">
          <ac:chgData name="Yubo ZHANG" userId="016b12b6-dc24-47ac-9ae8-0532205f0d18" providerId="ADAL" clId="{35B66384-2CBA-4C60-A56C-70FB69E7CA27}" dt="2023-04-03T12:22:21.792" v="1482" actId="20577"/>
          <ac:spMkLst>
            <pc:docMk/>
            <pc:sldMk cId="4138087784" sldId="395"/>
            <ac:spMk id="6" creationId="{AD47A446-9F22-4982-5598-C60374C0D695}"/>
          </ac:spMkLst>
        </pc:spChg>
        <pc:graphicFrameChg chg="add mod">
          <ac:chgData name="Yubo ZHANG" userId="016b12b6-dc24-47ac-9ae8-0532205f0d18" providerId="ADAL" clId="{35B66384-2CBA-4C60-A56C-70FB69E7CA27}" dt="2023-04-03T12:31:27.617" v="1495"/>
          <ac:graphicFrameMkLst>
            <pc:docMk/>
            <pc:sldMk cId="4138087784" sldId="395"/>
            <ac:graphicFrameMk id="5" creationId="{6E198C5B-0B7E-BF2B-E91B-254403A784CF}"/>
          </ac:graphicFrameMkLst>
        </pc:graphicFrameChg>
        <pc:graphicFrameChg chg="add del mod">
          <ac:chgData name="Yubo ZHANG" userId="016b12b6-dc24-47ac-9ae8-0532205f0d18" providerId="ADAL" clId="{35B66384-2CBA-4C60-A56C-70FB69E7CA27}" dt="2023-04-03T13:00:23.280" v="1586" actId="478"/>
          <ac:graphicFrameMkLst>
            <pc:docMk/>
            <pc:sldMk cId="4138087784" sldId="395"/>
            <ac:graphicFrameMk id="7" creationId="{6E198C5B-0B7E-BF2B-E91B-254403A784CF}"/>
          </ac:graphicFrameMkLst>
        </pc:graphicFrameChg>
        <pc:graphicFrameChg chg="add del mod">
          <ac:chgData name="Yubo ZHANG" userId="016b12b6-dc24-47ac-9ae8-0532205f0d18" providerId="ADAL" clId="{35B66384-2CBA-4C60-A56C-70FB69E7CA27}" dt="2023-04-03T13:00:26.916" v="1589" actId="478"/>
          <ac:graphicFrameMkLst>
            <pc:docMk/>
            <pc:sldMk cId="4138087784" sldId="395"/>
            <ac:graphicFrameMk id="8" creationId="{6E198C5B-0B7E-BF2B-E91B-254403A784CF}"/>
          </ac:graphicFrameMkLst>
        </pc:graphicFrameChg>
        <pc:graphicFrameChg chg="add mod">
          <ac:chgData name="Yubo ZHANG" userId="016b12b6-dc24-47ac-9ae8-0532205f0d18" providerId="ADAL" clId="{35B66384-2CBA-4C60-A56C-70FB69E7CA27}" dt="2023-04-03T13:00:36.498" v="1592"/>
          <ac:graphicFrameMkLst>
            <pc:docMk/>
            <pc:sldMk cId="4138087784" sldId="395"/>
            <ac:graphicFrameMk id="9" creationId="{6E198C5B-0B7E-BF2B-E91B-254403A784CF}"/>
          </ac:graphicFrameMkLst>
        </pc:graphicFrameChg>
        <pc:graphicFrameChg chg="add mod">
          <ac:chgData name="Yubo ZHANG" userId="016b12b6-dc24-47ac-9ae8-0532205f0d18" providerId="ADAL" clId="{35B66384-2CBA-4C60-A56C-70FB69E7CA27}" dt="2023-04-03T13:00:44.359" v="1595" actId="1076"/>
          <ac:graphicFrameMkLst>
            <pc:docMk/>
            <pc:sldMk cId="4138087784" sldId="395"/>
            <ac:graphicFrameMk id="10" creationId="{6E198C5B-0B7E-BF2B-E91B-254403A784CF}"/>
          </ac:graphicFrameMkLst>
        </pc:graphicFrameChg>
        <pc:graphicFrameChg chg="del">
          <ac:chgData name="Yubo ZHANG" userId="016b12b6-dc24-47ac-9ae8-0532205f0d18" providerId="ADAL" clId="{35B66384-2CBA-4C60-A56C-70FB69E7CA27}" dt="2023-04-03T12:22:12.476" v="1439" actId="478"/>
          <ac:graphicFrameMkLst>
            <pc:docMk/>
            <pc:sldMk cId="4138087784" sldId="395"/>
            <ac:graphicFrameMk id="12" creationId="{85536E7A-60A2-EAF8-B84F-5E4AD315210C}"/>
          </ac:graphicFrameMkLst>
        </pc:graphicFrameChg>
        <pc:graphicFrameChg chg="del">
          <ac:chgData name="Yubo ZHANG" userId="016b12b6-dc24-47ac-9ae8-0532205f0d18" providerId="ADAL" clId="{35B66384-2CBA-4C60-A56C-70FB69E7CA27}" dt="2023-04-03T12:22:12.476" v="1439" actId="478"/>
          <ac:graphicFrameMkLst>
            <pc:docMk/>
            <pc:sldMk cId="4138087784" sldId="395"/>
            <ac:graphicFrameMk id="13" creationId="{3026B570-06EB-0161-E769-5104F087557C}"/>
          </ac:graphicFrameMkLst>
        </pc:graphicFrameChg>
        <pc:picChg chg="add mod modCrop">
          <ac:chgData name="Yubo ZHANG" userId="016b12b6-dc24-47ac-9ae8-0532205f0d18" providerId="ADAL" clId="{35B66384-2CBA-4C60-A56C-70FB69E7CA27}" dt="2023-04-03T12:31:16.496" v="1490" actId="1076"/>
          <ac:picMkLst>
            <pc:docMk/>
            <pc:sldMk cId="4138087784" sldId="395"/>
            <ac:picMk id="4" creationId="{70C7CE05-BB3C-1D83-3A18-F00AE780754D}"/>
          </ac:picMkLst>
        </pc:picChg>
      </pc:sldChg>
      <pc:sldChg chg="addSp delSp modSp add mod modTransition">
        <pc:chgData name="Yubo ZHANG" userId="016b12b6-dc24-47ac-9ae8-0532205f0d18" providerId="ADAL" clId="{35B66384-2CBA-4C60-A56C-70FB69E7CA27}" dt="2023-04-03T13:17:44.460" v="1674"/>
        <pc:sldMkLst>
          <pc:docMk/>
          <pc:sldMk cId="4243869588" sldId="397"/>
        </pc:sldMkLst>
        <pc:spChg chg="mod">
          <ac:chgData name="Yubo ZHANG" userId="016b12b6-dc24-47ac-9ae8-0532205f0d18" providerId="ADAL" clId="{35B66384-2CBA-4C60-A56C-70FB69E7CA27}" dt="2023-04-03T12:52:18.219" v="1559" actId="20577"/>
          <ac:spMkLst>
            <pc:docMk/>
            <pc:sldMk cId="4243869588" sldId="397"/>
            <ac:spMk id="3" creationId="{4DBF14FD-68A3-38E0-CC4F-93E5CC1CC19A}"/>
          </ac:spMkLst>
        </pc:spChg>
        <pc:picChg chg="add mod">
          <ac:chgData name="Yubo ZHANG" userId="016b12b6-dc24-47ac-9ae8-0532205f0d18" providerId="ADAL" clId="{35B66384-2CBA-4C60-A56C-70FB69E7CA27}" dt="2023-04-03T12:43:37.983" v="1519" actId="1076"/>
          <ac:picMkLst>
            <pc:docMk/>
            <pc:sldMk cId="4243869588" sldId="397"/>
            <ac:picMk id="4" creationId="{D1F689DA-4DB7-3A67-B932-BD6F069DABC2}"/>
          </ac:picMkLst>
        </pc:picChg>
        <pc:picChg chg="del">
          <ac:chgData name="Yubo ZHANG" userId="016b12b6-dc24-47ac-9ae8-0532205f0d18" providerId="ADAL" clId="{35B66384-2CBA-4C60-A56C-70FB69E7CA27}" dt="2023-04-03T12:50:40.011" v="1520" actId="478"/>
          <ac:picMkLst>
            <pc:docMk/>
            <pc:sldMk cId="4243869588" sldId="397"/>
            <ac:picMk id="6" creationId="{BCB908CA-CC82-6FF1-867B-F4CF7C580390}"/>
          </ac:picMkLst>
        </pc:picChg>
        <pc:picChg chg="add mod">
          <ac:chgData name="Yubo ZHANG" userId="016b12b6-dc24-47ac-9ae8-0532205f0d18" providerId="ADAL" clId="{35B66384-2CBA-4C60-A56C-70FB69E7CA27}" dt="2023-04-03T12:43:34.130" v="1518" actId="1076"/>
          <ac:picMkLst>
            <pc:docMk/>
            <pc:sldMk cId="4243869588" sldId="397"/>
            <ac:picMk id="7" creationId="{46895686-E7F5-F08E-BB77-569E721A00CF}"/>
          </ac:picMkLst>
        </pc:picChg>
        <pc:picChg chg="add del mod">
          <ac:chgData name="Yubo ZHANG" userId="016b12b6-dc24-47ac-9ae8-0532205f0d18" providerId="ADAL" clId="{35B66384-2CBA-4C60-A56C-70FB69E7CA27}" dt="2023-04-03T12:54:27.416" v="1565" actId="478"/>
          <ac:picMkLst>
            <pc:docMk/>
            <pc:sldMk cId="4243869588" sldId="397"/>
            <ac:picMk id="9" creationId="{01BD33E6-38CA-DE70-85F9-25063DAD6B2F}"/>
          </ac:picMkLst>
        </pc:picChg>
        <pc:picChg chg="add">
          <ac:chgData name="Yubo ZHANG" userId="016b12b6-dc24-47ac-9ae8-0532205f0d18" providerId="ADAL" clId="{35B66384-2CBA-4C60-A56C-70FB69E7CA27}" dt="2023-04-03T12:54:28.167" v="1566" actId="22"/>
          <ac:picMkLst>
            <pc:docMk/>
            <pc:sldMk cId="4243869588" sldId="397"/>
            <ac:picMk id="11" creationId="{76624460-2A5B-C507-0636-5AE471350898}"/>
          </ac:picMkLst>
        </pc:picChg>
      </pc:sldChg>
      <pc:sldChg chg="modTransition">
        <pc:chgData name="Yubo ZHANG" userId="016b12b6-dc24-47ac-9ae8-0532205f0d18" providerId="ADAL" clId="{35B66384-2CBA-4C60-A56C-70FB69E7CA27}" dt="2023-04-03T13:17:13.222" v="1663"/>
        <pc:sldMkLst>
          <pc:docMk/>
          <pc:sldMk cId="3881067961" sldId="398"/>
        </pc:sldMkLst>
      </pc:sldChg>
      <pc:sldChg chg="addSp delSp modSp add mod modTransition modAnim">
        <pc:chgData name="Yubo ZHANG" userId="016b12b6-dc24-47ac-9ae8-0532205f0d18" providerId="ADAL" clId="{35B66384-2CBA-4C60-A56C-70FB69E7CA27}" dt="2023-04-03T13:27:02.161" v="1684" actId="1076"/>
        <pc:sldMkLst>
          <pc:docMk/>
          <pc:sldMk cId="540819034" sldId="399"/>
        </pc:sldMkLst>
        <pc:spChg chg="mod">
          <ac:chgData name="Yubo ZHANG" userId="016b12b6-dc24-47ac-9ae8-0532205f0d18" providerId="ADAL" clId="{35B66384-2CBA-4C60-A56C-70FB69E7CA27}" dt="2023-04-03T12:51:16.533" v="1545" actId="20577"/>
          <ac:spMkLst>
            <pc:docMk/>
            <pc:sldMk cId="540819034" sldId="399"/>
            <ac:spMk id="3" creationId="{4DBF14FD-68A3-38E0-CC4F-93E5CC1CC19A}"/>
          </ac:spMkLst>
        </pc:spChg>
        <pc:spChg chg="add mod">
          <ac:chgData name="Yubo ZHANG" userId="016b12b6-dc24-47ac-9ae8-0532205f0d18" providerId="ADAL" clId="{35B66384-2CBA-4C60-A56C-70FB69E7CA27}" dt="2023-04-03T13:08:39.991" v="1615" actId="20577"/>
          <ac:spMkLst>
            <pc:docMk/>
            <pc:sldMk cId="540819034" sldId="399"/>
            <ac:spMk id="4" creationId="{388C8D6D-F1D7-86FA-3F31-554C5D4E5BA2}"/>
          </ac:spMkLst>
        </pc:spChg>
        <pc:picChg chg="add del mod">
          <ac:chgData name="Yubo ZHANG" userId="016b12b6-dc24-47ac-9ae8-0532205f0d18" providerId="ADAL" clId="{35B66384-2CBA-4C60-A56C-70FB69E7CA27}" dt="2023-04-03T13:26:26.211" v="1679" actId="478"/>
          <ac:picMkLst>
            <pc:docMk/>
            <pc:sldMk cId="540819034" sldId="399"/>
            <ac:picMk id="2" creationId="{7FBE5D95-F60E-FF15-4AF3-C291172A1EFC}"/>
          </ac:picMkLst>
        </pc:picChg>
        <pc:picChg chg="del">
          <ac:chgData name="Yubo ZHANG" userId="016b12b6-dc24-47ac-9ae8-0532205f0d18" providerId="ADAL" clId="{35B66384-2CBA-4C60-A56C-70FB69E7CA27}" dt="2023-04-03T12:50:43.526" v="1522" actId="478"/>
          <ac:picMkLst>
            <pc:docMk/>
            <pc:sldMk cId="540819034" sldId="399"/>
            <ac:picMk id="6" creationId="{464CA70C-DE54-2015-7DD2-1D3C1B7F1920}"/>
          </ac:picMkLst>
        </pc:picChg>
        <pc:picChg chg="add mod">
          <ac:chgData name="Yubo ZHANG" userId="016b12b6-dc24-47ac-9ae8-0532205f0d18" providerId="ADAL" clId="{35B66384-2CBA-4C60-A56C-70FB69E7CA27}" dt="2023-04-03T13:27:02.161" v="1684" actId="1076"/>
          <ac:picMkLst>
            <pc:docMk/>
            <pc:sldMk cId="540819034" sldId="399"/>
            <ac:picMk id="6" creationId="{9A380C68-0DD3-2AFE-B9FF-BC6E86AE9E25}"/>
          </ac:picMkLst>
        </pc:picChg>
      </pc:sldChg>
    </pc:docChg>
  </pc:docChgLst>
  <pc:docChgLst>
    <pc:chgData name="Till SANDKÜHLER" userId="S::till.sandkuhler@estaca.eu::6aa3dc54-8b48-4894-ad76-06d1a8e7572e" providerId="AD" clId="Web-{9162200D-9FE5-4AF3-AD8B-FA21C497717C}"/>
    <pc:docChg chg="modSld">
      <pc:chgData name="Till SANDKÜHLER" userId="S::till.sandkuhler@estaca.eu::6aa3dc54-8b48-4894-ad76-06d1a8e7572e" providerId="AD" clId="Web-{9162200D-9FE5-4AF3-AD8B-FA21C497717C}" dt="2023-05-22T14:10:27.202" v="3" actId="1076"/>
      <pc:docMkLst>
        <pc:docMk/>
      </pc:docMkLst>
      <pc:sldChg chg="modSp">
        <pc:chgData name="Till SANDKÜHLER" userId="S::till.sandkuhler@estaca.eu::6aa3dc54-8b48-4894-ad76-06d1a8e7572e" providerId="AD" clId="Web-{9162200D-9FE5-4AF3-AD8B-FA21C497717C}" dt="2023-05-22T14:10:27.202" v="3" actId="1076"/>
        <pc:sldMkLst>
          <pc:docMk/>
          <pc:sldMk cId="0" sldId="404"/>
        </pc:sldMkLst>
        <pc:picChg chg="mod">
          <ac:chgData name="Till SANDKÜHLER" userId="S::till.sandkuhler@estaca.eu::6aa3dc54-8b48-4894-ad76-06d1a8e7572e" providerId="AD" clId="Web-{9162200D-9FE5-4AF3-AD8B-FA21C497717C}" dt="2023-05-22T14:10:27.202" v="3" actId="1076"/>
          <ac:picMkLst>
            <pc:docMk/>
            <pc:sldMk cId="0" sldId="404"/>
            <ac:picMk id="8" creationId="{64106D21-F9A2-8815-BADB-E27DB15C26B2}"/>
          </ac:picMkLst>
        </pc:picChg>
      </pc:sldChg>
    </pc:docChg>
  </pc:docChgLst>
  <pc:docChgLst>
    <pc:chgData name="Suwarin PATTANACHUANCHOM" userId="8ab8ebcc-0ad5-45e3-a49b-586db4a145d5" providerId="ADAL" clId="{80BBF7BD-34A1-4E31-93A4-9BC28FACEEBC}"/>
    <pc:docChg chg="undo custSel addSld delSld modSld sldOrd">
      <pc:chgData name="Suwarin PATTANACHUANCHOM" userId="8ab8ebcc-0ad5-45e3-a49b-586db4a145d5" providerId="ADAL" clId="{80BBF7BD-34A1-4E31-93A4-9BC28FACEEBC}" dt="2023-04-03T13:30:21.351" v="888"/>
      <pc:docMkLst>
        <pc:docMk/>
      </pc:docMkLst>
      <pc:sldChg chg="add del modTransition modNotesTx">
        <pc:chgData name="Suwarin PATTANACHUANCHOM" userId="8ab8ebcc-0ad5-45e3-a49b-586db4a145d5" providerId="ADAL" clId="{80BBF7BD-34A1-4E31-93A4-9BC28FACEEBC}" dt="2023-04-03T13:27:31.433" v="886"/>
        <pc:sldMkLst>
          <pc:docMk/>
          <pc:sldMk cId="0" sldId="256"/>
        </pc:sldMkLst>
      </pc:sldChg>
      <pc:sldChg chg="addSp delSp modSp add del mod modTransition">
        <pc:chgData name="Suwarin PATTANACHUANCHOM" userId="8ab8ebcc-0ad5-45e3-a49b-586db4a145d5" providerId="ADAL" clId="{80BBF7BD-34A1-4E31-93A4-9BC28FACEEBC}" dt="2023-04-03T12:34:21.650" v="645"/>
        <pc:sldMkLst>
          <pc:docMk/>
          <pc:sldMk cId="0" sldId="259"/>
        </pc:sldMkLst>
        <pc:spChg chg="add mod">
          <ac:chgData name="Suwarin PATTANACHUANCHOM" userId="8ab8ebcc-0ad5-45e3-a49b-586db4a145d5" providerId="ADAL" clId="{80BBF7BD-34A1-4E31-93A4-9BC28FACEEBC}" dt="2023-04-03T12:17:45.949" v="480" actId="20577"/>
          <ac:spMkLst>
            <pc:docMk/>
            <pc:sldMk cId="0" sldId="259"/>
            <ac:spMk id="2" creationId="{146D3F0A-FB8A-43E6-61EE-BE84C23A0AF2}"/>
          </ac:spMkLst>
        </pc:spChg>
        <pc:spChg chg="del">
          <ac:chgData name="Suwarin PATTANACHUANCHOM" userId="8ab8ebcc-0ad5-45e3-a49b-586db4a145d5" providerId="ADAL" clId="{80BBF7BD-34A1-4E31-93A4-9BC28FACEEBC}" dt="2023-04-03T10:34:14.182" v="83" actId="478"/>
          <ac:spMkLst>
            <pc:docMk/>
            <pc:sldMk cId="0" sldId="259"/>
            <ac:spMk id="2" creationId="{71D87492-3FBC-1160-DD83-BF6EF78A455D}"/>
          </ac:spMkLst>
        </pc:spChg>
        <pc:spChg chg="mod">
          <ac:chgData name="Suwarin PATTANACHUANCHOM" userId="8ab8ebcc-0ad5-45e3-a49b-586db4a145d5" providerId="ADAL" clId="{80BBF7BD-34A1-4E31-93A4-9BC28FACEEBC}" dt="2023-04-03T12:08:41.181" v="438" actId="404"/>
          <ac:spMkLst>
            <pc:docMk/>
            <pc:sldMk cId="0" sldId="259"/>
            <ac:spMk id="511" creationId="{00000000-0000-0000-0000-000000000000}"/>
          </ac:spMkLst>
        </pc:spChg>
        <pc:spChg chg="mod">
          <ac:chgData name="Suwarin PATTANACHUANCHOM" userId="8ab8ebcc-0ad5-45e3-a49b-586db4a145d5" providerId="ADAL" clId="{80BBF7BD-34A1-4E31-93A4-9BC28FACEEBC}" dt="2023-04-03T12:01:09.994" v="416" actId="1076"/>
          <ac:spMkLst>
            <pc:docMk/>
            <pc:sldMk cId="0" sldId="259"/>
            <ac:spMk id="517" creationId="{00000000-0000-0000-0000-000000000000}"/>
          </ac:spMkLst>
        </pc:spChg>
        <pc:spChg chg="mod">
          <ac:chgData name="Suwarin PATTANACHUANCHOM" userId="8ab8ebcc-0ad5-45e3-a49b-586db4a145d5" providerId="ADAL" clId="{80BBF7BD-34A1-4E31-93A4-9BC28FACEEBC}" dt="2023-04-03T12:08:21.902" v="434" actId="403"/>
          <ac:spMkLst>
            <pc:docMk/>
            <pc:sldMk cId="0" sldId="259"/>
            <ac:spMk id="519" creationId="{00000000-0000-0000-0000-000000000000}"/>
          </ac:spMkLst>
        </pc:spChg>
        <pc:spChg chg="mod">
          <ac:chgData name="Suwarin PATTANACHUANCHOM" userId="8ab8ebcc-0ad5-45e3-a49b-586db4a145d5" providerId="ADAL" clId="{80BBF7BD-34A1-4E31-93A4-9BC28FACEEBC}" dt="2023-04-03T12:08:32.613" v="437" actId="1076"/>
          <ac:spMkLst>
            <pc:docMk/>
            <pc:sldMk cId="0" sldId="259"/>
            <ac:spMk id="523" creationId="{00000000-0000-0000-0000-000000000000}"/>
          </ac:spMkLst>
        </pc:spChg>
      </pc:sldChg>
      <pc:sldChg chg="addSp delSp modSp mod modTransition">
        <pc:chgData name="Suwarin PATTANACHUANCHOM" userId="8ab8ebcc-0ad5-45e3-a49b-586db4a145d5" providerId="ADAL" clId="{80BBF7BD-34A1-4E31-93A4-9BC28FACEEBC}" dt="2023-04-03T12:34:32.608" v="647"/>
        <pc:sldMkLst>
          <pc:docMk/>
          <pc:sldMk cId="0" sldId="267"/>
        </pc:sldMkLst>
        <pc:spChg chg="del">
          <ac:chgData name="Suwarin PATTANACHUANCHOM" userId="8ab8ebcc-0ad5-45e3-a49b-586db4a145d5" providerId="ADAL" clId="{80BBF7BD-34A1-4E31-93A4-9BC28FACEEBC}" dt="2023-04-03T12:15:25.994" v="454" actId="478"/>
          <ac:spMkLst>
            <pc:docMk/>
            <pc:sldMk cId="0" sldId="267"/>
            <ac:spMk id="2" creationId="{7605A128-5047-0802-AEB6-5383D3E4883B}"/>
          </ac:spMkLst>
        </pc:spChg>
        <pc:spChg chg="add mod">
          <ac:chgData name="Suwarin PATTANACHUANCHOM" userId="8ab8ebcc-0ad5-45e3-a49b-586db4a145d5" providerId="ADAL" clId="{80BBF7BD-34A1-4E31-93A4-9BC28FACEEBC}" dt="2023-04-03T12:17:49.341" v="481" actId="20577"/>
          <ac:spMkLst>
            <pc:docMk/>
            <pc:sldMk cId="0" sldId="267"/>
            <ac:spMk id="3" creationId="{35B24E60-D851-C0C5-AB85-AD4953A069C2}"/>
          </ac:spMkLst>
        </pc:spChg>
        <pc:spChg chg="mod">
          <ac:chgData name="Suwarin PATTANACHUANCHOM" userId="8ab8ebcc-0ad5-45e3-a49b-586db4a145d5" providerId="ADAL" clId="{80BBF7BD-34A1-4E31-93A4-9BC28FACEEBC}" dt="2023-04-03T08:17:31.617" v="1" actId="20577"/>
          <ac:spMkLst>
            <pc:docMk/>
            <pc:sldMk cId="0" sldId="267"/>
            <ac:spMk id="581" creationId="{00000000-0000-0000-0000-000000000000}"/>
          </ac:spMkLst>
        </pc:spChg>
      </pc:sldChg>
      <pc:sldChg chg="addSp delSp modSp mod modNotesTx">
        <pc:chgData name="Suwarin PATTANACHUANCHOM" userId="8ab8ebcc-0ad5-45e3-a49b-586db4a145d5" providerId="ADAL" clId="{80BBF7BD-34A1-4E31-93A4-9BC28FACEEBC}" dt="2023-04-03T12:18:15.313" v="491" actId="20577"/>
        <pc:sldMkLst>
          <pc:docMk/>
          <pc:sldMk cId="0" sldId="270"/>
        </pc:sldMkLst>
        <pc:spChg chg="del">
          <ac:chgData name="Suwarin PATTANACHUANCHOM" userId="8ab8ebcc-0ad5-45e3-a49b-586db4a145d5" providerId="ADAL" clId="{80BBF7BD-34A1-4E31-93A4-9BC28FACEEBC}" dt="2023-04-03T12:15:54.265" v="460" actId="478"/>
          <ac:spMkLst>
            <pc:docMk/>
            <pc:sldMk cId="0" sldId="270"/>
            <ac:spMk id="2" creationId="{E5BC8C5E-E4E1-9869-6087-1406534857CA}"/>
          </ac:spMkLst>
        </pc:spChg>
        <pc:spChg chg="add mod">
          <ac:chgData name="Suwarin PATTANACHUANCHOM" userId="8ab8ebcc-0ad5-45e3-a49b-586db4a145d5" providerId="ADAL" clId="{80BBF7BD-34A1-4E31-93A4-9BC28FACEEBC}" dt="2023-04-03T12:18:15.313" v="491" actId="20577"/>
          <ac:spMkLst>
            <pc:docMk/>
            <pc:sldMk cId="0" sldId="270"/>
            <ac:spMk id="3" creationId="{4D826426-F2D3-57E1-449A-932CFF581C54}"/>
          </ac:spMkLst>
        </pc:spChg>
      </pc:sldChg>
      <pc:sldChg chg="addSp modSp mod modAnim modNotesTx">
        <pc:chgData name="Suwarin PATTANACHUANCHOM" userId="8ab8ebcc-0ad5-45e3-a49b-586db4a145d5" providerId="ADAL" clId="{80BBF7BD-34A1-4E31-93A4-9BC28FACEEBC}" dt="2023-04-03T13:11:03.046" v="828"/>
        <pc:sldMkLst>
          <pc:docMk/>
          <pc:sldMk cId="0" sldId="285"/>
        </pc:sldMkLst>
        <pc:spChg chg="add mod">
          <ac:chgData name="Suwarin PATTANACHUANCHOM" userId="8ab8ebcc-0ad5-45e3-a49b-586db4a145d5" providerId="ADAL" clId="{80BBF7BD-34A1-4E31-93A4-9BC28FACEEBC}" dt="2023-04-03T12:20:57.175" v="544" actId="20577"/>
          <ac:spMkLst>
            <pc:docMk/>
            <pc:sldMk cId="0" sldId="285"/>
            <ac:spMk id="3" creationId="{5AB5D0F6-6BA9-9D10-DC39-D721D444FA34}"/>
          </ac:spMkLst>
        </pc:spChg>
      </pc:sldChg>
      <pc:sldChg chg="addSp modSp mod">
        <pc:chgData name="Suwarin PATTANACHUANCHOM" userId="8ab8ebcc-0ad5-45e3-a49b-586db4a145d5" providerId="ADAL" clId="{80BBF7BD-34A1-4E31-93A4-9BC28FACEEBC}" dt="2023-04-03T12:18:33.549" v="500"/>
        <pc:sldMkLst>
          <pc:docMk/>
          <pc:sldMk cId="2124360848" sldId="334"/>
        </pc:sldMkLst>
        <pc:spChg chg="add mod">
          <ac:chgData name="Suwarin PATTANACHUANCHOM" userId="8ab8ebcc-0ad5-45e3-a49b-586db4a145d5" providerId="ADAL" clId="{80BBF7BD-34A1-4E31-93A4-9BC28FACEEBC}" dt="2023-04-03T12:18:33.549" v="500"/>
          <ac:spMkLst>
            <pc:docMk/>
            <pc:sldMk cId="2124360848" sldId="334"/>
            <ac:spMk id="2" creationId="{013B264D-A6B0-D5F5-4D86-9E5AEA50B1FE}"/>
          </ac:spMkLst>
        </pc:spChg>
        <pc:spChg chg="mod">
          <ac:chgData name="Suwarin PATTANACHUANCHOM" userId="8ab8ebcc-0ad5-45e3-a49b-586db4a145d5" providerId="ADAL" clId="{80BBF7BD-34A1-4E31-93A4-9BC28FACEEBC}" dt="2023-04-03T12:09:53.919" v="443" actId="1076"/>
          <ac:spMkLst>
            <pc:docMk/>
            <pc:sldMk cId="2124360848" sldId="334"/>
            <ac:spMk id="4" creationId="{BE48061D-CC01-9F2D-BAFE-5B91205BF39F}"/>
          </ac:spMkLst>
        </pc:spChg>
        <pc:spChg chg="mod">
          <ac:chgData name="Suwarin PATTANACHUANCHOM" userId="8ab8ebcc-0ad5-45e3-a49b-586db4a145d5" providerId="ADAL" clId="{80BBF7BD-34A1-4E31-93A4-9BC28FACEEBC}" dt="2023-04-03T12:10:06.016" v="444" actId="1076"/>
          <ac:spMkLst>
            <pc:docMk/>
            <pc:sldMk cId="2124360848" sldId="334"/>
            <ac:spMk id="10" creationId="{E86E5FF6-2732-56D1-2BF2-30652E524010}"/>
          </ac:spMkLst>
        </pc:spChg>
        <pc:spChg chg="mod">
          <ac:chgData name="Suwarin PATTANACHUANCHOM" userId="8ab8ebcc-0ad5-45e3-a49b-586db4a145d5" providerId="ADAL" clId="{80BBF7BD-34A1-4E31-93A4-9BC28FACEEBC}" dt="2023-04-03T12:10:06.016" v="444" actId="1076"/>
          <ac:spMkLst>
            <pc:docMk/>
            <pc:sldMk cId="2124360848" sldId="334"/>
            <ac:spMk id="11" creationId="{4F903E04-70E8-7E36-CB5D-D79E9D733C84}"/>
          </ac:spMkLst>
        </pc:spChg>
        <pc:spChg chg="mod">
          <ac:chgData name="Suwarin PATTANACHUANCHOM" userId="8ab8ebcc-0ad5-45e3-a49b-586db4a145d5" providerId="ADAL" clId="{80BBF7BD-34A1-4E31-93A4-9BC28FACEEBC}" dt="2023-04-03T12:09:34.477" v="441" actId="1076"/>
          <ac:spMkLst>
            <pc:docMk/>
            <pc:sldMk cId="2124360848" sldId="334"/>
            <ac:spMk id="619" creationId="{00000000-0000-0000-0000-000000000000}"/>
          </ac:spMkLst>
        </pc:spChg>
      </pc:sldChg>
      <pc:sldChg chg="addSp modSp mod modAnim">
        <pc:chgData name="Suwarin PATTANACHUANCHOM" userId="8ab8ebcc-0ad5-45e3-a49b-586db4a145d5" providerId="ADAL" clId="{80BBF7BD-34A1-4E31-93A4-9BC28FACEEBC}" dt="2023-04-03T13:12:58.950" v="849"/>
        <pc:sldMkLst>
          <pc:docMk/>
          <pc:sldMk cId="387700475" sldId="338"/>
        </pc:sldMkLst>
        <pc:spChg chg="add mod">
          <ac:chgData name="Suwarin PATTANACHUANCHOM" userId="8ab8ebcc-0ad5-45e3-a49b-586db4a145d5" providerId="ADAL" clId="{80BBF7BD-34A1-4E31-93A4-9BC28FACEEBC}" dt="2023-04-03T12:22:06.311" v="561" actId="20577"/>
          <ac:spMkLst>
            <pc:docMk/>
            <pc:sldMk cId="387700475" sldId="338"/>
            <ac:spMk id="2" creationId="{CD1C4285-24E3-F316-C36B-47C21AB697C5}"/>
          </ac:spMkLst>
        </pc:spChg>
      </pc:sldChg>
      <pc:sldChg chg="addSp modSp mod modAnim modNotesTx">
        <pc:chgData name="Suwarin PATTANACHUANCHOM" userId="8ab8ebcc-0ad5-45e3-a49b-586db4a145d5" providerId="ADAL" clId="{80BBF7BD-34A1-4E31-93A4-9BC28FACEEBC}" dt="2023-04-03T13:30:21.351" v="888"/>
        <pc:sldMkLst>
          <pc:docMk/>
          <pc:sldMk cId="2066612385" sldId="339"/>
        </pc:sldMkLst>
        <pc:spChg chg="add mod">
          <ac:chgData name="Suwarin PATTANACHUANCHOM" userId="8ab8ebcc-0ad5-45e3-a49b-586db4a145d5" providerId="ADAL" clId="{80BBF7BD-34A1-4E31-93A4-9BC28FACEEBC}" dt="2023-04-03T12:18:56.535" v="515" actId="20577"/>
          <ac:spMkLst>
            <pc:docMk/>
            <pc:sldMk cId="2066612385" sldId="339"/>
            <ac:spMk id="2" creationId="{F6C9FE1F-5CE1-13D7-E189-FAB403672C05}"/>
          </ac:spMkLst>
        </pc:spChg>
        <pc:spChg chg="mod">
          <ac:chgData name="Suwarin PATTANACHUANCHOM" userId="8ab8ebcc-0ad5-45e3-a49b-586db4a145d5" providerId="ADAL" clId="{80BBF7BD-34A1-4E31-93A4-9BC28FACEEBC}" dt="2023-04-03T12:05:16.092" v="433" actId="255"/>
          <ac:spMkLst>
            <pc:docMk/>
            <pc:sldMk cId="2066612385" sldId="339"/>
            <ac:spMk id="737" creationId="{00000000-0000-0000-0000-000000000000}"/>
          </ac:spMkLst>
        </pc:spChg>
        <pc:graphicFrameChg chg="add mod modGraphic">
          <ac:chgData name="Suwarin PATTANACHUANCHOM" userId="8ab8ebcc-0ad5-45e3-a49b-586db4a145d5" providerId="ADAL" clId="{80BBF7BD-34A1-4E31-93A4-9BC28FACEEBC}" dt="2023-04-03T13:26:35.675" v="885" actId="14100"/>
          <ac:graphicFrameMkLst>
            <pc:docMk/>
            <pc:sldMk cId="2066612385" sldId="339"/>
            <ac:graphicFrameMk id="3" creationId="{91841EB0-F34D-204F-3B4F-76E9083E859A}"/>
          </ac:graphicFrameMkLst>
        </pc:graphicFrameChg>
        <pc:picChg chg="mod">
          <ac:chgData name="Suwarin PATTANACHUANCHOM" userId="8ab8ebcc-0ad5-45e3-a49b-586db4a145d5" providerId="ADAL" clId="{80BBF7BD-34A1-4E31-93A4-9BC28FACEEBC}" dt="2023-04-03T13:26:19.246" v="884" actId="1076"/>
          <ac:picMkLst>
            <pc:docMk/>
            <pc:sldMk cId="2066612385" sldId="339"/>
            <ac:picMk id="5" creationId="{A79636FB-5285-3EBD-7CAA-A6D69E43C12A}"/>
          </ac:picMkLst>
        </pc:picChg>
      </pc:sldChg>
      <pc:sldChg chg="addSp delSp modSp mod modTransition">
        <pc:chgData name="Suwarin PATTANACHUANCHOM" userId="8ab8ebcc-0ad5-45e3-a49b-586db4a145d5" providerId="ADAL" clId="{80BBF7BD-34A1-4E31-93A4-9BC28FACEEBC}" dt="2023-04-03T12:50:42.257" v="802" actId="20577"/>
        <pc:sldMkLst>
          <pc:docMk/>
          <pc:sldMk cId="3845440235" sldId="344"/>
        </pc:sldMkLst>
        <pc:spChg chg="del">
          <ac:chgData name="Suwarin PATTANACHUANCHOM" userId="8ab8ebcc-0ad5-45e3-a49b-586db4a145d5" providerId="ADAL" clId="{80BBF7BD-34A1-4E31-93A4-9BC28FACEEBC}" dt="2023-04-03T12:16:49.896" v="470" actId="478"/>
          <ac:spMkLst>
            <pc:docMk/>
            <pc:sldMk cId="3845440235" sldId="344"/>
            <ac:spMk id="2" creationId="{7605A128-5047-0802-AEB6-5383D3E4883B}"/>
          </ac:spMkLst>
        </pc:spChg>
        <pc:spChg chg="add mod">
          <ac:chgData name="Suwarin PATTANACHUANCHOM" userId="8ab8ebcc-0ad5-45e3-a49b-586db4a145d5" providerId="ADAL" clId="{80BBF7BD-34A1-4E31-93A4-9BC28FACEEBC}" dt="2023-04-03T12:50:42.257" v="802" actId="20577"/>
          <ac:spMkLst>
            <pc:docMk/>
            <pc:sldMk cId="3845440235" sldId="344"/>
            <ac:spMk id="4" creationId="{B8150D27-D03F-23B2-CB07-932FB125CC72}"/>
          </ac:spMkLst>
        </pc:spChg>
      </pc:sldChg>
      <pc:sldChg chg="addSp delSp modSp mod">
        <pc:chgData name="Suwarin PATTANACHUANCHOM" userId="8ab8ebcc-0ad5-45e3-a49b-586db4a145d5" providerId="ADAL" clId="{80BBF7BD-34A1-4E31-93A4-9BC28FACEEBC}" dt="2023-04-03T12:17:53.692" v="483" actId="20577"/>
        <pc:sldMkLst>
          <pc:docMk/>
          <pc:sldMk cId="1521708914" sldId="345"/>
        </pc:sldMkLst>
        <pc:spChg chg="add mod">
          <ac:chgData name="Suwarin PATTANACHUANCHOM" userId="8ab8ebcc-0ad5-45e3-a49b-586db4a145d5" providerId="ADAL" clId="{80BBF7BD-34A1-4E31-93A4-9BC28FACEEBC}" dt="2023-04-03T12:17:53.692" v="483" actId="20577"/>
          <ac:spMkLst>
            <pc:docMk/>
            <pc:sldMk cId="1521708914" sldId="345"/>
            <ac:spMk id="3" creationId="{149986D8-1AC4-FCD1-540B-088FBCA7FB12}"/>
          </ac:spMkLst>
        </pc:spChg>
        <pc:spChg chg="del">
          <ac:chgData name="Suwarin PATTANACHUANCHOM" userId="8ab8ebcc-0ad5-45e3-a49b-586db4a145d5" providerId="ADAL" clId="{80BBF7BD-34A1-4E31-93A4-9BC28FACEEBC}" dt="2023-04-03T12:15:29.080" v="455" actId="478"/>
          <ac:spMkLst>
            <pc:docMk/>
            <pc:sldMk cId="1521708914" sldId="345"/>
            <ac:spMk id="8" creationId="{8E0640AC-0017-DA3B-847D-B6EF1CBBD240}"/>
          </ac:spMkLst>
        </pc:spChg>
      </pc:sldChg>
      <pc:sldChg chg="delSp mod modShow">
        <pc:chgData name="Suwarin PATTANACHUANCHOM" userId="8ab8ebcc-0ad5-45e3-a49b-586db4a145d5" providerId="ADAL" clId="{80BBF7BD-34A1-4E31-93A4-9BC28FACEEBC}" dt="2023-04-03T12:15:46.105" v="458" actId="478"/>
        <pc:sldMkLst>
          <pc:docMk/>
          <pc:sldMk cId="2966265778" sldId="346"/>
        </pc:sldMkLst>
        <pc:spChg chg="del">
          <ac:chgData name="Suwarin PATTANACHUANCHOM" userId="8ab8ebcc-0ad5-45e3-a49b-586db4a145d5" providerId="ADAL" clId="{80BBF7BD-34A1-4E31-93A4-9BC28FACEEBC}" dt="2023-04-03T12:15:46.105" v="458" actId="478"/>
          <ac:spMkLst>
            <pc:docMk/>
            <pc:sldMk cId="2966265778" sldId="346"/>
            <ac:spMk id="2" creationId="{AD720627-9275-A437-19C2-0D57696A1D25}"/>
          </ac:spMkLst>
        </pc:spChg>
      </pc:sldChg>
      <pc:sldChg chg="addSp delSp modSp mod modShow modNotesTx">
        <pc:chgData name="Suwarin PATTANACHUANCHOM" userId="8ab8ebcc-0ad5-45e3-a49b-586db4a145d5" providerId="ADAL" clId="{80BBF7BD-34A1-4E31-93A4-9BC28FACEEBC}" dt="2023-04-03T12:18:03.148" v="485" actId="478"/>
        <pc:sldMkLst>
          <pc:docMk/>
          <pc:sldMk cId="3316792911" sldId="347"/>
        </pc:sldMkLst>
        <pc:spChg chg="del">
          <ac:chgData name="Suwarin PATTANACHUANCHOM" userId="8ab8ebcc-0ad5-45e3-a49b-586db4a145d5" providerId="ADAL" clId="{80BBF7BD-34A1-4E31-93A4-9BC28FACEEBC}" dt="2023-04-03T12:15:32.472" v="456" actId="478"/>
          <ac:spMkLst>
            <pc:docMk/>
            <pc:sldMk cId="3316792911" sldId="347"/>
            <ac:spMk id="2" creationId="{ECAC71EC-05BE-C848-2F5E-4C2E4C8B6653}"/>
          </ac:spMkLst>
        </pc:spChg>
        <pc:spChg chg="add del mod">
          <ac:chgData name="Suwarin PATTANACHUANCHOM" userId="8ab8ebcc-0ad5-45e3-a49b-586db4a145d5" providerId="ADAL" clId="{80BBF7BD-34A1-4E31-93A4-9BC28FACEEBC}" dt="2023-04-03T12:18:03.148" v="485" actId="478"/>
          <ac:spMkLst>
            <pc:docMk/>
            <pc:sldMk cId="3316792911" sldId="347"/>
            <ac:spMk id="3" creationId="{DDD82B85-CDEC-724D-8E49-5EA81F91278F}"/>
          </ac:spMkLst>
        </pc:spChg>
      </pc:sldChg>
      <pc:sldChg chg="addSp delSp modSp mod modTransition">
        <pc:chgData name="Suwarin PATTANACHUANCHOM" userId="8ab8ebcc-0ad5-45e3-a49b-586db4a145d5" providerId="ADAL" clId="{80BBF7BD-34A1-4E31-93A4-9BC28FACEEBC}" dt="2023-04-03T13:27:37.050" v="887"/>
        <pc:sldMkLst>
          <pc:docMk/>
          <pc:sldMk cId="1744339796" sldId="348"/>
        </pc:sldMkLst>
        <pc:spChg chg="del">
          <ac:chgData name="Suwarin PATTANACHUANCHOM" userId="8ab8ebcc-0ad5-45e3-a49b-586db4a145d5" providerId="ADAL" clId="{80BBF7BD-34A1-4E31-93A4-9BC28FACEEBC}" dt="2023-04-03T12:15:44.219" v="457" actId="478"/>
          <ac:spMkLst>
            <pc:docMk/>
            <pc:sldMk cId="1744339796" sldId="348"/>
            <ac:spMk id="2" creationId="{997EE96C-668B-3A14-4E76-C5EED7CFF28E}"/>
          </ac:spMkLst>
        </pc:spChg>
        <pc:spChg chg="add mod">
          <ac:chgData name="Suwarin PATTANACHUANCHOM" userId="8ab8ebcc-0ad5-45e3-a49b-586db4a145d5" providerId="ADAL" clId="{80BBF7BD-34A1-4E31-93A4-9BC28FACEEBC}" dt="2023-04-03T12:18:06.414" v="487" actId="20577"/>
          <ac:spMkLst>
            <pc:docMk/>
            <pc:sldMk cId="1744339796" sldId="348"/>
            <ac:spMk id="5" creationId="{ACE49E37-BA50-B777-0031-B2463A2DCF61}"/>
          </ac:spMkLst>
        </pc:spChg>
      </pc:sldChg>
      <pc:sldChg chg="addSp delSp modSp mod modTransition">
        <pc:chgData name="Suwarin PATTANACHUANCHOM" userId="8ab8ebcc-0ad5-45e3-a49b-586db4a145d5" providerId="ADAL" clId="{80BBF7BD-34A1-4E31-93A4-9BC28FACEEBC}" dt="2023-04-03T12:34:40.851" v="648"/>
        <pc:sldMkLst>
          <pc:docMk/>
          <pc:sldMk cId="1004822269" sldId="349"/>
        </pc:sldMkLst>
        <pc:spChg chg="del">
          <ac:chgData name="Suwarin PATTANACHUANCHOM" userId="8ab8ebcc-0ad5-45e3-a49b-586db4a145d5" providerId="ADAL" clId="{80BBF7BD-34A1-4E31-93A4-9BC28FACEEBC}" dt="2023-04-03T12:15:51.145" v="459" actId="478"/>
          <ac:spMkLst>
            <pc:docMk/>
            <pc:sldMk cId="1004822269" sldId="349"/>
            <ac:spMk id="2" creationId="{7605A128-5047-0802-AEB6-5383D3E4883B}"/>
          </ac:spMkLst>
        </pc:spChg>
        <pc:spChg chg="mod">
          <ac:chgData name="Suwarin PATTANACHUANCHOM" userId="8ab8ebcc-0ad5-45e3-a49b-586db4a145d5" providerId="ADAL" clId="{80BBF7BD-34A1-4E31-93A4-9BC28FACEEBC}" dt="2023-04-03T12:09:05.334" v="440" actId="1076"/>
          <ac:spMkLst>
            <pc:docMk/>
            <pc:sldMk cId="1004822269" sldId="349"/>
            <ac:spMk id="3" creationId="{DCB0BE6A-E853-5E1C-2A7D-9F1D11873E61}"/>
          </ac:spMkLst>
        </pc:spChg>
        <pc:spChg chg="add mod">
          <ac:chgData name="Suwarin PATTANACHUANCHOM" userId="8ab8ebcc-0ad5-45e3-a49b-586db4a145d5" providerId="ADAL" clId="{80BBF7BD-34A1-4E31-93A4-9BC28FACEEBC}" dt="2023-04-03T12:18:11.084" v="489" actId="20577"/>
          <ac:spMkLst>
            <pc:docMk/>
            <pc:sldMk cId="1004822269" sldId="349"/>
            <ac:spMk id="5" creationId="{117E70D8-592C-7FF7-0698-0763556B7A1E}"/>
          </ac:spMkLst>
        </pc:spChg>
        <pc:spChg chg="mod">
          <ac:chgData name="Suwarin PATTANACHUANCHOM" userId="8ab8ebcc-0ad5-45e3-a49b-586db4a145d5" providerId="ADAL" clId="{80BBF7BD-34A1-4E31-93A4-9BC28FACEEBC}" dt="2023-04-03T10:37:56.814" v="85" actId="20577"/>
          <ac:spMkLst>
            <pc:docMk/>
            <pc:sldMk cId="1004822269" sldId="349"/>
            <ac:spMk id="579" creationId="{00000000-0000-0000-0000-000000000000}"/>
          </ac:spMkLst>
        </pc:spChg>
      </pc:sldChg>
      <pc:sldChg chg="addSp delSp modSp mod">
        <pc:chgData name="Suwarin PATTANACHUANCHOM" userId="8ab8ebcc-0ad5-45e3-a49b-586db4a145d5" providerId="ADAL" clId="{80BBF7BD-34A1-4E31-93A4-9BC28FACEEBC}" dt="2023-04-03T12:22:21.303" v="569" actId="478"/>
        <pc:sldMkLst>
          <pc:docMk/>
          <pc:sldMk cId="1880573087" sldId="350"/>
        </pc:sldMkLst>
        <pc:spChg chg="add mod">
          <ac:chgData name="Suwarin PATTANACHUANCHOM" userId="8ab8ebcc-0ad5-45e3-a49b-586db4a145d5" providerId="ADAL" clId="{80BBF7BD-34A1-4E31-93A4-9BC28FACEEBC}" dt="2023-04-03T12:22:12.648" v="564" actId="20577"/>
          <ac:spMkLst>
            <pc:docMk/>
            <pc:sldMk cId="1880573087" sldId="350"/>
            <ac:spMk id="3" creationId="{BF6D4698-B74A-98E1-F703-5C1A146103C4}"/>
          </ac:spMkLst>
        </pc:spChg>
        <pc:spChg chg="add del mod">
          <ac:chgData name="Suwarin PATTANACHUANCHOM" userId="8ab8ebcc-0ad5-45e3-a49b-586db4a145d5" providerId="ADAL" clId="{80BBF7BD-34A1-4E31-93A4-9BC28FACEEBC}" dt="2023-04-03T12:22:21.303" v="569" actId="478"/>
          <ac:spMkLst>
            <pc:docMk/>
            <pc:sldMk cId="1880573087" sldId="350"/>
            <ac:spMk id="4" creationId="{87DDCE4F-6502-D358-8959-705C66D8B700}"/>
          </ac:spMkLst>
        </pc:spChg>
      </pc:sldChg>
      <pc:sldChg chg="addSp delSp modSp mod modShow">
        <pc:chgData name="Suwarin PATTANACHUANCHOM" userId="8ab8ebcc-0ad5-45e3-a49b-586db4a145d5" providerId="ADAL" clId="{80BBF7BD-34A1-4E31-93A4-9BC28FACEEBC}" dt="2023-04-03T12:45:58.332" v="759" actId="729"/>
        <pc:sldMkLst>
          <pc:docMk/>
          <pc:sldMk cId="511645483" sldId="351"/>
        </pc:sldMkLst>
        <pc:spChg chg="add mod">
          <ac:chgData name="Suwarin PATTANACHUANCHOM" userId="8ab8ebcc-0ad5-45e3-a49b-586db4a145d5" providerId="ADAL" clId="{80BBF7BD-34A1-4E31-93A4-9BC28FACEEBC}" dt="2023-04-03T12:22:29.958" v="572" actId="20577"/>
          <ac:spMkLst>
            <pc:docMk/>
            <pc:sldMk cId="511645483" sldId="351"/>
            <ac:spMk id="2" creationId="{0E42827C-0C5D-B7A3-21F6-7846DFBD9937}"/>
          </ac:spMkLst>
        </pc:spChg>
        <pc:spChg chg="del">
          <ac:chgData name="Suwarin PATTANACHUANCHOM" userId="8ab8ebcc-0ad5-45e3-a49b-586db4a145d5" providerId="ADAL" clId="{80BBF7BD-34A1-4E31-93A4-9BC28FACEEBC}" dt="2023-04-03T10:10:43.404" v="80" actId="478"/>
          <ac:spMkLst>
            <pc:docMk/>
            <pc:sldMk cId="511645483" sldId="351"/>
            <ac:spMk id="4" creationId="{DA954F70-19D4-0591-9FB1-B8813587ED2E}"/>
          </ac:spMkLst>
        </pc:spChg>
      </pc:sldChg>
      <pc:sldChg chg="addSp delSp modSp mod">
        <pc:chgData name="Suwarin PATTANACHUANCHOM" userId="8ab8ebcc-0ad5-45e3-a49b-586db4a145d5" providerId="ADAL" clId="{80BBF7BD-34A1-4E31-93A4-9BC28FACEEBC}" dt="2023-04-03T12:18:19.181" v="493" actId="20577"/>
        <pc:sldMkLst>
          <pc:docMk/>
          <pc:sldMk cId="1001923618" sldId="352"/>
        </pc:sldMkLst>
        <pc:spChg chg="del">
          <ac:chgData name="Suwarin PATTANACHUANCHOM" userId="8ab8ebcc-0ad5-45e3-a49b-586db4a145d5" providerId="ADAL" clId="{80BBF7BD-34A1-4E31-93A4-9BC28FACEEBC}" dt="2023-04-03T12:15:56.008" v="461" actId="478"/>
          <ac:spMkLst>
            <pc:docMk/>
            <pc:sldMk cId="1001923618" sldId="352"/>
            <ac:spMk id="2" creationId="{E5BC8C5E-E4E1-9869-6087-1406534857CA}"/>
          </ac:spMkLst>
        </pc:spChg>
        <pc:spChg chg="add mod">
          <ac:chgData name="Suwarin PATTANACHUANCHOM" userId="8ab8ebcc-0ad5-45e3-a49b-586db4a145d5" providerId="ADAL" clId="{80BBF7BD-34A1-4E31-93A4-9BC28FACEEBC}" dt="2023-04-03T12:18:19.181" v="493" actId="20577"/>
          <ac:spMkLst>
            <pc:docMk/>
            <pc:sldMk cId="1001923618" sldId="352"/>
            <ac:spMk id="3" creationId="{EECC6E9D-6A95-9531-1C95-7439DC1E5CC2}"/>
          </ac:spMkLst>
        </pc:spChg>
      </pc:sldChg>
      <pc:sldChg chg="addSp modSp mod modAnim">
        <pc:chgData name="Suwarin PATTANACHUANCHOM" userId="8ab8ebcc-0ad5-45e3-a49b-586db4a145d5" providerId="ADAL" clId="{80BBF7BD-34A1-4E31-93A4-9BC28FACEEBC}" dt="2023-04-03T13:12:51.345" v="846"/>
        <pc:sldMkLst>
          <pc:docMk/>
          <pc:sldMk cId="3789575083" sldId="353"/>
        </pc:sldMkLst>
        <pc:spChg chg="add mod">
          <ac:chgData name="Suwarin PATTANACHUANCHOM" userId="8ab8ebcc-0ad5-45e3-a49b-586db4a145d5" providerId="ADAL" clId="{80BBF7BD-34A1-4E31-93A4-9BC28FACEEBC}" dt="2023-04-03T12:21:15.469" v="551"/>
          <ac:spMkLst>
            <pc:docMk/>
            <pc:sldMk cId="3789575083" sldId="353"/>
            <ac:spMk id="3" creationId="{1AFE26A7-ADE7-E23A-A9C2-1B67F966A48E}"/>
          </ac:spMkLst>
        </pc:spChg>
        <pc:spChg chg="add mod">
          <ac:chgData name="Suwarin PATTANACHUANCHOM" userId="8ab8ebcc-0ad5-45e3-a49b-586db4a145d5" providerId="ADAL" clId="{80BBF7BD-34A1-4E31-93A4-9BC28FACEEBC}" dt="2023-04-03T12:21:50.775" v="554" actId="20577"/>
          <ac:spMkLst>
            <pc:docMk/>
            <pc:sldMk cId="3789575083" sldId="353"/>
            <ac:spMk id="3" creationId="{579CC0D8-1644-EB73-95BC-9BB5E5D1E580}"/>
          </ac:spMkLst>
        </pc:spChg>
      </pc:sldChg>
      <pc:sldChg chg="addSp delSp modSp mod">
        <pc:chgData name="Suwarin PATTANACHUANCHOM" userId="8ab8ebcc-0ad5-45e3-a49b-586db4a145d5" providerId="ADAL" clId="{80BBF7BD-34A1-4E31-93A4-9BC28FACEEBC}" dt="2023-04-03T12:18:25.147" v="497" actId="20577"/>
        <pc:sldMkLst>
          <pc:docMk/>
          <pc:sldMk cId="2204241568" sldId="354"/>
        </pc:sldMkLst>
        <pc:spChg chg="del">
          <ac:chgData name="Suwarin PATTANACHUANCHOM" userId="8ab8ebcc-0ad5-45e3-a49b-586db4a145d5" providerId="ADAL" clId="{80BBF7BD-34A1-4E31-93A4-9BC28FACEEBC}" dt="2023-04-03T12:15:59.352" v="462" actId="478"/>
          <ac:spMkLst>
            <pc:docMk/>
            <pc:sldMk cId="2204241568" sldId="354"/>
            <ac:spMk id="2" creationId="{E5BC8C5E-E4E1-9869-6087-1406534857CA}"/>
          </ac:spMkLst>
        </pc:spChg>
        <pc:spChg chg="add mod">
          <ac:chgData name="Suwarin PATTANACHUANCHOM" userId="8ab8ebcc-0ad5-45e3-a49b-586db4a145d5" providerId="ADAL" clId="{80BBF7BD-34A1-4E31-93A4-9BC28FACEEBC}" dt="2023-04-03T12:18:25.147" v="497" actId="20577"/>
          <ac:spMkLst>
            <pc:docMk/>
            <pc:sldMk cId="2204241568" sldId="354"/>
            <ac:spMk id="3" creationId="{F9005179-3600-5DE5-2678-7B655E69B2E4}"/>
          </ac:spMkLst>
        </pc:spChg>
      </pc:sldChg>
      <pc:sldChg chg="addSp delSp modSp mod">
        <pc:chgData name="Suwarin PATTANACHUANCHOM" userId="8ab8ebcc-0ad5-45e3-a49b-586db4a145d5" providerId="ADAL" clId="{80BBF7BD-34A1-4E31-93A4-9BC28FACEEBC}" dt="2023-04-03T12:18:31.710" v="499" actId="20577"/>
        <pc:sldMkLst>
          <pc:docMk/>
          <pc:sldMk cId="3404151616" sldId="357"/>
        </pc:sldMkLst>
        <pc:spChg chg="del">
          <ac:chgData name="Suwarin PATTANACHUANCHOM" userId="8ab8ebcc-0ad5-45e3-a49b-586db4a145d5" providerId="ADAL" clId="{80BBF7BD-34A1-4E31-93A4-9BC28FACEEBC}" dt="2023-04-03T12:16:04.920" v="463" actId="478"/>
          <ac:spMkLst>
            <pc:docMk/>
            <pc:sldMk cId="3404151616" sldId="357"/>
            <ac:spMk id="2" creationId="{E5BC8C5E-E4E1-9869-6087-1406534857CA}"/>
          </ac:spMkLst>
        </pc:spChg>
        <pc:spChg chg="add mod">
          <ac:chgData name="Suwarin PATTANACHUANCHOM" userId="8ab8ebcc-0ad5-45e3-a49b-586db4a145d5" providerId="ADAL" clId="{80BBF7BD-34A1-4E31-93A4-9BC28FACEEBC}" dt="2023-04-03T12:18:31.710" v="499" actId="20577"/>
          <ac:spMkLst>
            <pc:docMk/>
            <pc:sldMk cId="3404151616" sldId="357"/>
            <ac:spMk id="3" creationId="{4F49CCF4-4B50-6486-B90D-6EDCD4FF88D6}"/>
          </ac:spMkLst>
        </pc:spChg>
      </pc:sldChg>
      <pc:sldChg chg="addSp delSp modSp mod modTransition">
        <pc:chgData name="Suwarin PATTANACHUANCHOM" userId="8ab8ebcc-0ad5-45e3-a49b-586db4a145d5" providerId="ADAL" clId="{80BBF7BD-34A1-4E31-93A4-9BC28FACEEBC}" dt="2023-04-03T12:34:44.577" v="649"/>
        <pc:sldMkLst>
          <pc:docMk/>
          <pc:sldMk cId="155958391" sldId="359"/>
        </pc:sldMkLst>
        <pc:spChg chg="del">
          <ac:chgData name="Suwarin PATTANACHUANCHOM" userId="8ab8ebcc-0ad5-45e3-a49b-586db4a145d5" providerId="ADAL" clId="{80BBF7BD-34A1-4E31-93A4-9BC28FACEEBC}" dt="2023-04-03T12:16:12.507" v="464" actId="478"/>
          <ac:spMkLst>
            <pc:docMk/>
            <pc:sldMk cId="155958391" sldId="359"/>
            <ac:spMk id="2" creationId="{7605A128-5047-0802-AEB6-5383D3E4883B}"/>
          </ac:spMkLst>
        </pc:spChg>
        <pc:spChg chg="add mod">
          <ac:chgData name="Suwarin PATTANACHUANCHOM" userId="8ab8ebcc-0ad5-45e3-a49b-586db4a145d5" providerId="ADAL" clId="{80BBF7BD-34A1-4E31-93A4-9BC28FACEEBC}" dt="2023-04-03T12:18:38.680" v="503" actId="20577"/>
          <ac:spMkLst>
            <pc:docMk/>
            <pc:sldMk cId="155958391" sldId="359"/>
            <ac:spMk id="5" creationId="{B8944004-A5FE-95F8-EC4F-9EDFDBD84434}"/>
          </ac:spMkLst>
        </pc:spChg>
      </pc:sldChg>
      <pc:sldChg chg="addSp delSp modSp mod modNotesTx">
        <pc:chgData name="Suwarin PATTANACHUANCHOM" userId="8ab8ebcc-0ad5-45e3-a49b-586db4a145d5" providerId="ADAL" clId="{80BBF7BD-34A1-4E31-93A4-9BC28FACEEBC}" dt="2023-04-03T12:18:43.592" v="506" actId="20577"/>
        <pc:sldMkLst>
          <pc:docMk/>
          <pc:sldMk cId="509895643" sldId="360"/>
        </pc:sldMkLst>
        <pc:spChg chg="del">
          <ac:chgData name="Suwarin PATTANACHUANCHOM" userId="8ab8ebcc-0ad5-45e3-a49b-586db4a145d5" providerId="ADAL" clId="{80BBF7BD-34A1-4E31-93A4-9BC28FACEEBC}" dt="2023-04-03T12:16:24.028" v="465" actId="478"/>
          <ac:spMkLst>
            <pc:docMk/>
            <pc:sldMk cId="509895643" sldId="360"/>
            <ac:spMk id="2" creationId="{AD720627-9275-A437-19C2-0D57696A1D25}"/>
          </ac:spMkLst>
        </pc:spChg>
        <pc:spChg chg="add mod">
          <ac:chgData name="Suwarin PATTANACHUANCHOM" userId="8ab8ebcc-0ad5-45e3-a49b-586db4a145d5" providerId="ADAL" clId="{80BBF7BD-34A1-4E31-93A4-9BC28FACEEBC}" dt="2023-04-03T12:18:43.592" v="506" actId="20577"/>
          <ac:spMkLst>
            <pc:docMk/>
            <pc:sldMk cId="509895643" sldId="360"/>
            <ac:spMk id="4" creationId="{2074EB9B-D372-616E-9419-C90E42507696}"/>
          </ac:spMkLst>
        </pc:spChg>
      </pc:sldChg>
      <pc:sldChg chg="addSp delSp modSp mod modNotesTx">
        <pc:chgData name="Suwarin PATTANACHUANCHOM" userId="8ab8ebcc-0ad5-45e3-a49b-586db4a145d5" providerId="ADAL" clId="{80BBF7BD-34A1-4E31-93A4-9BC28FACEEBC}" dt="2023-04-03T12:18:47.608" v="509" actId="20577"/>
        <pc:sldMkLst>
          <pc:docMk/>
          <pc:sldMk cId="1799655477" sldId="361"/>
        </pc:sldMkLst>
        <pc:spChg chg="del">
          <ac:chgData name="Suwarin PATTANACHUANCHOM" userId="8ab8ebcc-0ad5-45e3-a49b-586db4a145d5" providerId="ADAL" clId="{80BBF7BD-34A1-4E31-93A4-9BC28FACEEBC}" dt="2023-04-03T12:16:26.232" v="466" actId="478"/>
          <ac:spMkLst>
            <pc:docMk/>
            <pc:sldMk cId="1799655477" sldId="361"/>
            <ac:spMk id="2" creationId="{AD720627-9275-A437-19C2-0D57696A1D25}"/>
          </ac:spMkLst>
        </pc:spChg>
        <pc:spChg chg="add mod">
          <ac:chgData name="Suwarin PATTANACHUANCHOM" userId="8ab8ebcc-0ad5-45e3-a49b-586db4a145d5" providerId="ADAL" clId="{80BBF7BD-34A1-4E31-93A4-9BC28FACEEBC}" dt="2023-04-03T12:18:47.608" v="509" actId="20577"/>
          <ac:spMkLst>
            <pc:docMk/>
            <pc:sldMk cId="1799655477" sldId="361"/>
            <ac:spMk id="4" creationId="{7514FB86-3866-00F5-B607-6AB731C0DAC7}"/>
          </ac:spMkLst>
        </pc:spChg>
      </pc:sldChg>
      <pc:sldChg chg="addSp delSp modSp mod modTransition">
        <pc:chgData name="Suwarin PATTANACHUANCHOM" userId="8ab8ebcc-0ad5-45e3-a49b-586db4a145d5" providerId="ADAL" clId="{80BBF7BD-34A1-4E31-93A4-9BC28FACEEBC}" dt="2023-04-03T12:34:47.587" v="650"/>
        <pc:sldMkLst>
          <pc:docMk/>
          <pc:sldMk cId="2266877195" sldId="362"/>
        </pc:sldMkLst>
        <pc:spChg chg="del">
          <ac:chgData name="Suwarin PATTANACHUANCHOM" userId="8ab8ebcc-0ad5-45e3-a49b-586db4a145d5" providerId="ADAL" clId="{80BBF7BD-34A1-4E31-93A4-9BC28FACEEBC}" dt="2023-04-03T12:16:30.024" v="467" actId="478"/>
          <ac:spMkLst>
            <pc:docMk/>
            <pc:sldMk cId="2266877195" sldId="362"/>
            <ac:spMk id="2" creationId="{7605A128-5047-0802-AEB6-5383D3E4883B}"/>
          </ac:spMkLst>
        </pc:spChg>
        <pc:spChg chg="add mod">
          <ac:chgData name="Suwarin PATTANACHUANCHOM" userId="8ab8ebcc-0ad5-45e3-a49b-586db4a145d5" providerId="ADAL" clId="{80BBF7BD-34A1-4E31-93A4-9BC28FACEEBC}" dt="2023-04-03T12:18:51.303" v="512" actId="20577"/>
          <ac:spMkLst>
            <pc:docMk/>
            <pc:sldMk cId="2266877195" sldId="362"/>
            <ac:spMk id="5" creationId="{3D5E7036-27F5-43E2-8579-FEFB279D4FAE}"/>
          </ac:spMkLst>
        </pc:spChg>
      </pc:sldChg>
      <pc:sldChg chg="modSp mod modAnim modShow modNotesTx">
        <pc:chgData name="Suwarin PATTANACHUANCHOM" userId="8ab8ebcc-0ad5-45e3-a49b-586db4a145d5" providerId="ADAL" clId="{80BBF7BD-34A1-4E31-93A4-9BC28FACEEBC}" dt="2023-04-03T13:12:05.277" v="834"/>
        <pc:sldMkLst>
          <pc:docMk/>
          <pc:sldMk cId="1878654593" sldId="363"/>
        </pc:sldMkLst>
        <pc:spChg chg="mod">
          <ac:chgData name="Suwarin PATTANACHUANCHOM" userId="8ab8ebcc-0ad5-45e3-a49b-586db4a145d5" providerId="ADAL" clId="{80BBF7BD-34A1-4E31-93A4-9BC28FACEEBC}" dt="2023-04-03T12:05:02.882" v="431" actId="255"/>
          <ac:spMkLst>
            <pc:docMk/>
            <pc:sldMk cId="1878654593" sldId="363"/>
            <ac:spMk id="737" creationId="{00000000-0000-0000-0000-000000000000}"/>
          </ac:spMkLst>
        </pc:spChg>
      </pc:sldChg>
      <pc:sldChg chg="modSp mod modAnim modShow modNotesTx">
        <pc:chgData name="Suwarin PATTANACHUANCHOM" userId="8ab8ebcc-0ad5-45e3-a49b-586db4a145d5" providerId="ADAL" clId="{80BBF7BD-34A1-4E31-93A4-9BC28FACEEBC}" dt="2023-04-03T13:12:12.443" v="836"/>
        <pc:sldMkLst>
          <pc:docMk/>
          <pc:sldMk cId="3538564720" sldId="364"/>
        </pc:sldMkLst>
        <pc:spChg chg="mod">
          <ac:chgData name="Suwarin PATTANACHUANCHOM" userId="8ab8ebcc-0ad5-45e3-a49b-586db4a145d5" providerId="ADAL" clId="{80BBF7BD-34A1-4E31-93A4-9BC28FACEEBC}" dt="2023-04-03T12:04:41.399" v="429" actId="404"/>
          <ac:spMkLst>
            <pc:docMk/>
            <pc:sldMk cId="3538564720" sldId="364"/>
            <ac:spMk id="737" creationId="{00000000-0000-0000-0000-000000000000}"/>
          </ac:spMkLst>
        </pc:spChg>
      </pc:sldChg>
      <pc:sldChg chg="addSp modSp mod modAnim modShow">
        <pc:chgData name="Suwarin PATTANACHUANCHOM" userId="8ab8ebcc-0ad5-45e3-a49b-586db4a145d5" providerId="ADAL" clId="{80BBF7BD-34A1-4E31-93A4-9BC28FACEEBC}" dt="2023-04-03T13:12:17.928" v="838"/>
        <pc:sldMkLst>
          <pc:docMk/>
          <pc:sldMk cId="872204790" sldId="365"/>
        </pc:sldMkLst>
        <pc:spChg chg="mod">
          <ac:chgData name="Suwarin PATTANACHUANCHOM" userId="8ab8ebcc-0ad5-45e3-a49b-586db4a145d5" providerId="ADAL" clId="{80BBF7BD-34A1-4E31-93A4-9BC28FACEEBC}" dt="2023-04-03T12:03:46.127" v="420" actId="255"/>
          <ac:spMkLst>
            <pc:docMk/>
            <pc:sldMk cId="872204790" sldId="365"/>
            <ac:spMk id="737" creationId="{00000000-0000-0000-0000-000000000000}"/>
          </ac:spMkLst>
        </pc:spChg>
        <pc:picChg chg="add mod">
          <ac:chgData name="Suwarin PATTANACHUANCHOM" userId="8ab8ebcc-0ad5-45e3-a49b-586db4a145d5" providerId="ADAL" clId="{80BBF7BD-34A1-4E31-93A4-9BC28FACEEBC}" dt="2023-04-03T08:39:41.484" v="42" actId="1076"/>
          <ac:picMkLst>
            <pc:docMk/>
            <pc:sldMk cId="872204790" sldId="365"/>
            <ac:picMk id="3" creationId="{8689398C-FD6D-7598-BBDC-A2F97AD9CA7C}"/>
          </ac:picMkLst>
        </pc:picChg>
      </pc:sldChg>
      <pc:sldChg chg="addSp delSp modSp mod modAnim">
        <pc:chgData name="Suwarin PATTANACHUANCHOM" userId="8ab8ebcc-0ad5-45e3-a49b-586db4a145d5" providerId="ADAL" clId="{80BBF7BD-34A1-4E31-93A4-9BC28FACEEBC}" dt="2023-04-03T13:12:21.374" v="839"/>
        <pc:sldMkLst>
          <pc:docMk/>
          <pc:sldMk cId="2060257779" sldId="366"/>
        </pc:sldMkLst>
        <pc:spChg chg="add mod">
          <ac:chgData name="Suwarin PATTANACHUANCHOM" userId="8ab8ebcc-0ad5-45e3-a49b-586db4a145d5" providerId="ADAL" clId="{80BBF7BD-34A1-4E31-93A4-9BC28FACEEBC}" dt="2023-04-03T12:19:08.456" v="521" actId="20577"/>
          <ac:spMkLst>
            <pc:docMk/>
            <pc:sldMk cId="2060257779" sldId="366"/>
            <ac:spMk id="3" creationId="{B5813503-F5D2-89CB-7EE5-FB3E7688E3AF}"/>
          </ac:spMkLst>
        </pc:spChg>
        <pc:spChg chg="mod">
          <ac:chgData name="Suwarin PATTANACHUANCHOM" userId="8ab8ebcc-0ad5-45e3-a49b-586db4a145d5" providerId="ADAL" clId="{80BBF7BD-34A1-4E31-93A4-9BC28FACEEBC}" dt="2023-04-03T12:02:56.291" v="418" actId="255"/>
          <ac:spMkLst>
            <pc:docMk/>
            <pc:sldMk cId="2060257779" sldId="366"/>
            <ac:spMk id="737" creationId="{00000000-0000-0000-0000-000000000000}"/>
          </ac:spMkLst>
        </pc:spChg>
        <pc:picChg chg="add del mod">
          <ac:chgData name="Suwarin PATTANACHUANCHOM" userId="8ab8ebcc-0ad5-45e3-a49b-586db4a145d5" providerId="ADAL" clId="{80BBF7BD-34A1-4E31-93A4-9BC28FACEEBC}" dt="2023-04-03T08:54:25.064" v="64" actId="478"/>
          <ac:picMkLst>
            <pc:docMk/>
            <pc:sldMk cId="2060257779" sldId="366"/>
            <ac:picMk id="3" creationId="{05A245CC-54D2-0E25-5862-ADD1FA391591}"/>
          </ac:picMkLst>
        </pc:picChg>
        <pc:picChg chg="add del mod">
          <ac:chgData name="Suwarin PATTANACHUANCHOM" userId="8ab8ebcc-0ad5-45e3-a49b-586db4a145d5" providerId="ADAL" clId="{80BBF7BD-34A1-4E31-93A4-9BC28FACEEBC}" dt="2023-04-03T08:53:26.136" v="57" actId="478"/>
          <ac:picMkLst>
            <pc:docMk/>
            <pc:sldMk cId="2060257779" sldId="366"/>
            <ac:picMk id="5" creationId="{E7B541A0-9FD0-3B32-88DE-140723D5F600}"/>
          </ac:picMkLst>
        </pc:picChg>
        <pc:picChg chg="add mod">
          <ac:chgData name="Suwarin PATTANACHUANCHOM" userId="8ab8ebcc-0ad5-45e3-a49b-586db4a145d5" providerId="ADAL" clId="{80BBF7BD-34A1-4E31-93A4-9BC28FACEEBC}" dt="2023-04-03T08:54:29.430" v="66" actId="1076"/>
          <ac:picMkLst>
            <pc:docMk/>
            <pc:sldMk cId="2060257779" sldId="366"/>
            <ac:picMk id="7" creationId="{1A52D3EB-B899-25BF-5FFC-2A5EC621AC25}"/>
          </ac:picMkLst>
        </pc:picChg>
      </pc:sldChg>
      <pc:sldChg chg="addSp delSp modSp mod">
        <pc:chgData name="Suwarin PATTANACHUANCHOM" userId="8ab8ebcc-0ad5-45e3-a49b-586db4a145d5" providerId="ADAL" clId="{80BBF7BD-34A1-4E31-93A4-9BC28FACEEBC}" dt="2023-04-03T08:53:38.708" v="62" actId="1076"/>
        <pc:sldMkLst>
          <pc:docMk/>
          <pc:sldMk cId="1593135311" sldId="367"/>
        </pc:sldMkLst>
        <pc:picChg chg="add del mod">
          <ac:chgData name="Suwarin PATTANACHUANCHOM" userId="8ab8ebcc-0ad5-45e3-a49b-586db4a145d5" providerId="ADAL" clId="{80BBF7BD-34A1-4E31-93A4-9BC28FACEEBC}" dt="2023-04-03T08:28:33.984" v="10" actId="478"/>
          <ac:picMkLst>
            <pc:docMk/>
            <pc:sldMk cId="1593135311" sldId="367"/>
            <ac:picMk id="3" creationId="{82489B8D-9865-7424-7A3A-C062CF26C901}"/>
          </ac:picMkLst>
        </pc:picChg>
        <pc:picChg chg="add mod">
          <ac:chgData name="Suwarin PATTANACHUANCHOM" userId="8ab8ebcc-0ad5-45e3-a49b-586db4a145d5" providerId="ADAL" clId="{80BBF7BD-34A1-4E31-93A4-9BC28FACEEBC}" dt="2023-04-03T08:53:38.708" v="62" actId="1076"/>
          <ac:picMkLst>
            <pc:docMk/>
            <pc:sldMk cId="1593135311" sldId="367"/>
            <ac:picMk id="5" creationId="{B8C6B920-0A91-1EBD-882F-4D7268311634}"/>
          </ac:picMkLst>
        </pc:picChg>
        <pc:picChg chg="add del mod">
          <ac:chgData name="Suwarin PATTANACHUANCHOM" userId="8ab8ebcc-0ad5-45e3-a49b-586db4a145d5" providerId="ADAL" clId="{80BBF7BD-34A1-4E31-93A4-9BC28FACEEBC}" dt="2023-04-03T08:35:20.258" v="25" actId="478"/>
          <ac:picMkLst>
            <pc:docMk/>
            <pc:sldMk cId="1593135311" sldId="367"/>
            <ac:picMk id="7" creationId="{5951906B-7DF6-88CE-B55C-CF21AE0783E8}"/>
          </ac:picMkLst>
        </pc:picChg>
        <pc:picChg chg="add mod">
          <ac:chgData name="Suwarin PATTANACHUANCHOM" userId="8ab8ebcc-0ad5-45e3-a49b-586db4a145d5" providerId="ADAL" clId="{80BBF7BD-34A1-4E31-93A4-9BC28FACEEBC}" dt="2023-04-03T08:53:36.328" v="61" actId="1076"/>
          <ac:picMkLst>
            <pc:docMk/>
            <pc:sldMk cId="1593135311" sldId="367"/>
            <ac:picMk id="10" creationId="{65CF1D31-D00A-1CEE-08BC-C533156ACD3A}"/>
          </ac:picMkLst>
        </pc:picChg>
      </pc:sldChg>
      <pc:sldChg chg="addSp delSp modSp mod">
        <pc:chgData name="Suwarin PATTANACHUANCHOM" userId="8ab8ebcc-0ad5-45e3-a49b-586db4a145d5" providerId="ADAL" clId="{80BBF7BD-34A1-4E31-93A4-9BC28FACEEBC}" dt="2023-04-03T08:44:43.148" v="44" actId="1076"/>
        <pc:sldMkLst>
          <pc:docMk/>
          <pc:sldMk cId="1849120416" sldId="368"/>
        </pc:sldMkLst>
        <pc:picChg chg="add mod">
          <ac:chgData name="Suwarin PATTANACHUANCHOM" userId="8ab8ebcc-0ad5-45e3-a49b-586db4a145d5" providerId="ADAL" clId="{80BBF7BD-34A1-4E31-93A4-9BC28FACEEBC}" dt="2023-04-03T08:44:43.148" v="44" actId="1076"/>
          <ac:picMkLst>
            <pc:docMk/>
            <pc:sldMk cId="1849120416" sldId="368"/>
            <ac:picMk id="3" creationId="{4ED13EA0-C10C-3B71-A1E3-8D6A48964121}"/>
          </ac:picMkLst>
        </pc:picChg>
        <pc:picChg chg="add del mod">
          <ac:chgData name="Suwarin PATTANACHUANCHOM" userId="8ab8ebcc-0ad5-45e3-a49b-586db4a145d5" providerId="ADAL" clId="{80BBF7BD-34A1-4E31-93A4-9BC28FACEEBC}" dt="2023-04-03T08:44:41.737" v="43" actId="21"/>
          <ac:picMkLst>
            <pc:docMk/>
            <pc:sldMk cId="1849120416" sldId="368"/>
            <ac:picMk id="5" creationId="{6357C553-C24F-4154-1F52-BE97CBAF728D}"/>
          </ac:picMkLst>
        </pc:picChg>
      </pc:sldChg>
      <pc:sldChg chg="addSp modSp mod">
        <pc:chgData name="Suwarin PATTANACHUANCHOM" userId="8ab8ebcc-0ad5-45e3-a49b-586db4a145d5" providerId="ADAL" clId="{80BBF7BD-34A1-4E31-93A4-9BC28FACEEBC}" dt="2023-04-03T08:36:32.618" v="39" actId="1076"/>
        <pc:sldMkLst>
          <pc:docMk/>
          <pc:sldMk cId="4161555786" sldId="369"/>
        </pc:sldMkLst>
        <pc:picChg chg="add mod">
          <ac:chgData name="Suwarin PATTANACHUANCHOM" userId="8ab8ebcc-0ad5-45e3-a49b-586db4a145d5" providerId="ADAL" clId="{80BBF7BD-34A1-4E31-93A4-9BC28FACEEBC}" dt="2023-04-03T08:36:32.618" v="39" actId="1076"/>
          <ac:picMkLst>
            <pc:docMk/>
            <pc:sldMk cId="4161555786" sldId="369"/>
            <ac:picMk id="3" creationId="{409D9DE9-0A07-E936-13C2-5E5950B8C3DC}"/>
          </ac:picMkLst>
        </pc:picChg>
      </pc:sldChg>
      <pc:sldChg chg="addSp modSp mod modAnim">
        <pc:chgData name="Suwarin PATTANACHUANCHOM" userId="8ab8ebcc-0ad5-45e3-a49b-586db4a145d5" providerId="ADAL" clId="{80BBF7BD-34A1-4E31-93A4-9BC28FACEEBC}" dt="2023-04-03T13:12:26.916" v="841"/>
        <pc:sldMkLst>
          <pc:docMk/>
          <pc:sldMk cId="2470426483" sldId="370"/>
        </pc:sldMkLst>
        <pc:spChg chg="add mod">
          <ac:chgData name="Suwarin PATTANACHUANCHOM" userId="8ab8ebcc-0ad5-45e3-a49b-586db4a145d5" providerId="ADAL" clId="{80BBF7BD-34A1-4E31-93A4-9BC28FACEEBC}" dt="2023-04-03T12:19:17.864" v="527" actId="20577"/>
          <ac:spMkLst>
            <pc:docMk/>
            <pc:sldMk cId="2470426483" sldId="370"/>
            <ac:spMk id="2" creationId="{FF753F9C-6F96-902E-B106-025EE9A980A4}"/>
          </ac:spMkLst>
        </pc:spChg>
      </pc:sldChg>
      <pc:sldChg chg="addSp delSp modSp mod modAnim modShow">
        <pc:chgData name="Suwarin PATTANACHUANCHOM" userId="8ab8ebcc-0ad5-45e3-a49b-586db4a145d5" providerId="ADAL" clId="{80BBF7BD-34A1-4E31-93A4-9BC28FACEEBC}" dt="2023-04-03T13:12:30.999" v="842"/>
        <pc:sldMkLst>
          <pc:docMk/>
          <pc:sldMk cId="2710862889" sldId="371"/>
        </pc:sldMkLst>
        <pc:spChg chg="add del mod">
          <ac:chgData name="Suwarin PATTANACHUANCHOM" userId="8ab8ebcc-0ad5-45e3-a49b-586db4a145d5" providerId="ADAL" clId="{80BBF7BD-34A1-4E31-93A4-9BC28FACEEBC}" dt="2023-04-03T12:19:32.202" v="532" actId="478"/>
          <ac:spMkLst>
            <pc:docMk/>
            <pc:sldMk cId="2710862889" sldId="371"/>
            <ac:spMk id="2" creationId="{F7E800E2-5282-9E2C-B0EF-EBD957E876A7}"/>
          </ac:spMkLst>
        </pc:spChg>
      </pc:sldChg>
      <pc:sldChg chg="addSp modSp mod">
        <pc:chgData name="Suwarin PATTANACHUANCHOM" userId="8ab8ebcc-0ad5-45e3-a49b-586db4a145d5" providerId="ADAL" clId="{80BBF7BD-34A1-4E31-93A4-9BC28FACEEBC}" dt="2023-04-03T08:45:06.402" v="46" actId="1076"/>
        <pc:sldMkLst>
          <pc:docMk/>
          <pc:sldMk cId="2017032475" sldId="372"/>
        </pc:sldMkLst>
        <pc:picChg chg="add mod">
          <ac:chgData name="Suwarin PATTANACHUANCHOM" userId="8ab8ebcc-0ad5-45e3-a49b-586db4a145d5" providerId="ADAL" clId="{80BBF7BD-34A1-4E31-93A4-9BC28FACEEBC}" dt="2023-04-03T08:45:06.402" v="46" actId="1076"/>
          <ac:picMkLst>
            <pc:docMk/>
            <pc:sldMk cId="2017032475" sldId="372"/>
            <ac:picMk id="2" creationId="{049ABC58-87C9-4009-5B84-C0CC06DE473F}"/>
          </ac:picMkLst>
        </pc:picChg>
      </pc:sldChg>
      <pc:sldChg chg="addSp modSp mod modAnim modNotesTx">
        <pc:chgData name="Suwarin PATTANACHUANCHOM" userId="8ab8ebcc-0ad5-45e3-a49b-586db4a145d5" providerId="ADAL" clId="{80BBF7BD-34A1-4E31-93A4-9BC28FACEEBC}" dt="2023-04-03T13:11:09.017" v="830"/>
        <pc:sldMkLst>
          <pc:docMk/>
          <pc:sldMk cId="3023528640" sldId="373"/>
        </pc:sldMkLst>
        <pc:spChg chg="add mod">
          <ac:chgData name="Suwarin PATTANACHUANCHOM" userId="8ab8ebcc-0ad5-45e3-a49b-586db4a145d5" providerId="ADAL" clId="{80BBF7BD-34A1-4E31-93A4-9BC28FACEEBC}" dt="2023-04-03T12:19:38.647" v="535" actId="20577"/>
          <ac:spMkLst>
            <pc:docMk/>
            <pc:sldMk cId="3023528640" sldId="373"/>
            <ac:spMk id="2" creationId="{C8469CC4-97C7-4972-4171-2E17DBA18907}"/>
          </ac:spMkLst>
        </pc:spChg>
        <pc:picChg chg="add mod">
          <ac:chgData name="Suwarin PATTANACHUANCHOM" userId="8ab8ebcc-0ad5-45e3-a49b-586db4a145d5" providerId="ADAL" clId="{80BBF7BD-34A1-4E31-93A4-9BC28FACEEBC}" dt="2023-04-03T08:46:49.038" v="49" actId="1076"/>
          <ac:picMkLst>
            <pc:docMk/>
            <pc:sldMk cId="3023528640" sldId="373"/>
            <ac:picMk id="3" creationId="{D28B6E67-D483-1440-90AC-A15C2C5C501C}"/>
          </ac:picMkLst>
        </pc:picChg>
      </pc:sldChg>
      <pc:sldChg chg="addSp modSp mod ord modAnim modShow">
        <pc:chgData name="Suwarin PATTANACHUANCHOM" userId="8ab8ebcc-0ad5-45e3-a49b-586db4a145d5" providerId="ADAL" clId="{80BBF7BD-34A1-4E31-93A4-9BC28FACEEBC}" dt="2023-04-03T13:11:13.500" v="833" actId="20578"/>
        <pc:sldMkLst>
          <pc:docMk/>
          <pc:sldMk cId="706247135" sldId="374"/>
        </pc:sldMkLst>
        <pc:spChg chg="add mod">
          <ac:chgData name="Suwarin PATTANACHUANCHOM" userId="8ab8ebcc-0ad5-45e3-a49b-586db4a145d5" providerId="ADAL" clId="{80BBF7BD-34A1-4E31-93A4-9BC28FACEEBC}" dt="2023-04-03T12:20:43.223" v="538" actId="20577"/>
          <ac:spMkLst>
            <pc:docMk/>
            <pc:sldMk cId="706247135" sldId="374"/>
            <ac:spMk id="2" creationId="{411F6355-5032-EDC2-1911-04ECE2258A52}"/>
          </ac:spMkLst>
        </pc:spChg>
      </pc:sldChg>
      <pc:sldChg chg="addSp delSp modSp mod modTransition">
        <pc:chgData name="Suwarin PATTANACHUANCHOM" userId="8ab8ebcc-0ad5-45e3-a49b-586db4a145d5" providerId="ADAL" clId="{80BBF7BD-34A1-4E31-93A4-9BC28FACEEBC}" dt="2023-04-03T12:34:51.209" v="651"/>
        <pc:sldMkLst>
          <pc:docMk/>
          <pc:sldMk cId="3204624055" sldId="375"/>
        </pc:sldMkLst>
        <pc:spChg chg="del">
          <ac:chgData name="Suwarin PATTANACHUANCHOM" userId="8ab8ebcc-0ad5-45e3-a49b-586db4a145d5" providerId="ADAL" clId="{80BBF7BD-34A1-4E31-93A4-9BC28FACEEBC}" dt="2023-04-03T12:16:36.700" v="468" actId="478"/>
          <ac:spMkLst>
            <pc:docMk/>
            <pc:sldMk cId="3204624055" sldId="375"/>
            <ac:spMk id="2" creationId="{7605A128-5047-0802-AEB6-5383D3E4883B}"/>
          </ac:spMkLst>
        </pc:spChg>
        <pc:spChg chg="add mod">
          <ac:chgData name="Suwarin PATTANACHUANCHOM" userId="8ab8ebcc-0ad5-45e3-a49b-586db4a145d5" providerId="ADAL" clId="{80BBF7BD-34A1-4E31-93A4-9BC28FACEEBC}" dt="2023-04-03T12:20:49.671" v="541" actId="20577"/>
          <ac:spMkLst>
            <pc:docMk/>
            <pc:sldMk cId="3204624055" sldId="375"/>
            <ac:spMk id="5" creationId="{AF8E911D-8FD8-41DE-3892-2E22418D70D6}"/>
          </ac:spMkLst>
        </pc:spChg>
      </pc:sldChg>
      <pc:sldChg chg="addSp modSp mod modAnim">
        <pc:chgData name="Suwarin PATTANACHUANCHOM" userId="8ab8ebcc-0ad5-45e3-a49b-586db4a145d5" providerId="ADAL" clId="{80BBF7BD-34A1-4E31-93A4-9BC28FACEEBC}" dt="2023-04-03T13:10:59.981" v="827"/>
        <pc:sldMkLst>
          <pc:docMk/>
          <pc:sldMk cId="3504031085" sldId="377"/>
        </pc:sldMkLst>
        <pc:spChg chg="add mod">
          <ac:chgData name="Suwarin PATTANACHUANCHOM" userId="8ab8ebcc-0ad5-45e3-a49b-586db4a145d5" providerId="ADAL" clId="{80BBF7BD-34A1-4E31-93A4-9BC28FACEEBC}" dt="2023-04-03T12:21:04.967" v="547" actId="20577"/>
          <ac:spMkLst>
            <pc:docMk/>
            <pc:sldMk cId="3504031085" sldId="377"/>
            <ac:spMk id="3" creationId="{6DC50831-3E1F-0910-20FF-A33A85A5CE4D}"/>
          </ac:spMkLst>
        </pc:spChg>
        <pc:spChg chg="mod">
          <ac:chgData name="Suwarin PATTANACHUANCHOM" userId="8ab8ebcc-0ad5-45e3-a49b-586db4a145d5" providerId="ADAL" clId="{80BBF7BD-34A1-4E31-93A4-9BC28FACEEBC}" dt="2023-04-03T09:56:00.947" v="77" actId="113"/>
          <ac:spMkLst>
            <pc:docMk/>
            <pc:sldMk cId="3504031085" sldId="377"/>
            <ac:spMk id="6" creationId="{6450CA57-99B0-018D-7872-D9DC26B83352}"/>
          </ac:spMkLst>
        </pc:spChg>
        <pc:spChg chg="mod">
          <ac:chgData name="Suwarin PATTANACHUANCHOM" userId="8ab8ebcc-0ad5-45e3-a49b-586db4a145d5" providerId="ADAL" clId="{80BBF7BD-34A1-4E31-93A4-9BC28FACEEBC}" dt="2023-04-03T09:55:56.984" v="76" actId="113"/>
          <ac:spMkLst>
            <pc:docMk/>
            <pc:sldMk cId="3504031085" sldId="377"/>
            <ac:spMk id="9" creationId="{D8778FA6-BA72-AC01-0408-7512A9087748}"/>
          </ac:spMkLst>
        </pc:spChg>
      </pc:sldChg>
      <pc:sldChg chg="addSp modSp mod modAnim modNotesTx">
        <pc:chgData name="Suwarin PATTANACHUANCHOM" userId="8ab8ebcc-0ad5-45e3-a49b-586db4a145d5" providerId="ADAL" clId="{80BBF7BD-34A1-4E31-93A4-9BC28FACEEBC}" dt="2023-04-03T13:15:38.329" v="851"/>
        <pc:sldMkLst>
          <pc:docMk/>
          <pc:sldMk cId="1545110186" sldId="379"/>
        </pc:sldMkLst>
        <pc:spChg chg="add mod">
          <ac:chgData name="Suwarin PATTANACHUANCHOM" userId="8ab8ebcc-0ad5-45e3-a49b-586db4a145d5" providerId="ADAL" clId="{80BBF7BD-34A1-4E31-93A4-9BC28FACEEBC}" dt="2023-04-03T12:22:02.810" v="558" actId="20577"/>
          <ac:spMkLst>
            <pc:docMk/>
            <pc:sldMk cId="1545110186" sldId="379"/>
            <ac:spMk id="5" creationId="{ADEE6230-39F4-8BE4-F52F-38F7C89F7A09}"/>
          </ac:spMkLst>
        </pc:spChg>
      </pc:sldChg>
      <pc:sldChg chg="del">
        <pc:chgData name="Suwarin PATTANACHUANCHOM" userId="8ab8ebcc-0ad5-45e3-a49b-586db4a145d5" providerId="ADAL" clId="{80BBF7BD-34A1-4E31-93A4-9BC28FACEEBC}" dt="2023-04-03T10:07:53.327" v="79" actId="47"/>
        <pc:sldMkLst>
          <pc:docMk/>
          <pc:sldMk cId="1309748439" sldId="380"/>
        </pc:sldMkLst>
      </pc:sldChg>
      <pc:sldChg chg="del">
        <pc:chgData name="Suwarin PATTANACHUANCHOM" userId="8ab8ebcc-0ad5-45e3-a49b-586db4a145d5" providerId="ADAL" clId="{80BBF7BD-34A1-4E31-93A4-9BC28FACEEBC}" dt="2023-04-03T10:05:54.465" v="78" actId="47"/>
        <pc:sldMkLst>
          <pc:docMk/>
          <pc:sldMk cId="3773015979" sldId="381"/>
        </pc:sldMkLst>
      </pc:sldChg>
      <pc:sldChg chg="addSp modSp mod">
        <pc:chgData name="Suwarin PATTANACHUANCHOM" userId="8ab8ebcc-0ad5-45e3-a49b-586db4a145d5" providerId="ADAL" clId="{80BBF7BD-34A1-4E31-93A4-9BC28FACEEBC}" dt="2023-04-03T12:22:16.727" v="567" actId="20577"/>
        <pc:sldMkLst>
          <pc:docMk/>
          <pc:sldMk cId="2395957537" sldId="382"/>
        </pc:sldMkLst>
        <pc:spChg chg="add mod">
          <ac:chgData name="Suwarin PATTANACHUANCHOM" userId="8ab8ebcc-0ad5-45e3-a49b-586db4a145d5" providerId="ADAL" clId="{80BBF7BD-34A1-4E31-93A4-9BC28FACEEBC}" dt="2023-04-03T12:22:16.727" v="567" actId="20577"/>
          <ac:spMkLst>
            <pc:docMk/>
            <pc:sldMk cId="2395957537" sldId="382"/>
            <ac:spMk id="5" creationId="{2F88C5FD-6252-AA22-513F-404B7CF429B1}"/>
          </ac:spMkLst>
        </pc:spChg>
      </pc:sldChg>
      <pc:sldChg chg="addSp modSp mod">
        <pc:chgData name="Suwarin PATTANACHUANCHOM" userId="8ab8ebcc-0ad5-45e3-a49b-586db4a145d5" providerId="ADAL" clId="{80BBF7BD-34A1-4E31-93A4-9BC28FACEEBC}" dt="2023-04-03T12:22:34.231" v="575" actId="20577"/>
        <pc:sldMkLst>
          <pc:docMk/>
          <pc:sldMk cId="925110238" sldId="385"/>
        </pc:sldMkLst>
        <pc:spChg chg="add mod">
          <ac:chgData name="Suwarin PATTANACHUANCHOM" userId="8ab8ebcc-0ad5-45e3-a49b-586db4a145d5" providerId="ADAL" clId="{80BBF7BD-34A1-4E31-93A4-9BC28FACEEBC}" dt="2023-04-03T12:22:34.231" v="575" actId="20577"/>
          <ac:spMkLst>
            <pc:docMk/>
            <pc:sldMk cId="925110238" sldId="385"/>
            <ac:spMk id="2" creationId="{742B37FD-3BEF-03B7-2E6C-0B65E014677B}"/>
          </ac:spMkLst>
        </pc:spChg>
      </pc:sldChg>
      <pc:sldChg chg="addSp delSp modSp add mod modAnim">
        <pc:chgData name="Suwarin PATTANACHUANCHOM" userId="8ab8ebcc-0ad5-45e3-a49b-586db4a145d5" providerId="ADAL" clId="{80BBF7BD-34A1-4E31-93A4-9BC28FACEEBC}" dt="2023-04-03T13:12:23.877" v="840"/>
        <pc:sldMkLst>
          <pc:docMk/>
          <pc:sldMk cId="3651385345" sldId="386"/>
        </pc:sldMkLst>
        <pc:spChg chg="add mod">
          <ac:chgData name="Suwarin PATTANACHUANCHOM" userId="8ab8ebcc-0ad5-45e3-a49b-586db4a145d5" providerId="ADAL" clId="{80BBF7BD-34A1-4E31-93A4-9BC28FACEEBC}" dt="2023-04-03T12:19:13.496" v="524" actId="20577"/>
          <ac:spMkLst>
            <pc:docMk/>
            <pc:sldMk cId="3651385345" sldId="386"/>
            <ac:spMk id="2" creationId="{991D7321-3332-D65D-783E-9A48EB488F20}"/>
          </ac:spMkLst>
        </pc:spChg>
        <pc:picChg chg="del">
          <ac:chgData name="Suwarin PATTANACHUANCHOM" userId="8ab8ebcc-0ad5-45e3-a49b-586db4a145d5" providerId="ADAL" clId="{80BBF7BD-34A1-4E31-93A4-9BC28FACEEBC}" dt="2023-04-03T08:50:16.668" v="51" actId="478"/>
          <ac:picMkLst>
            <pc:docMk/>
            <pc:sldMk cId="3651385345" sldId="386"/>
            <ac:picMk id="3" creationId="{4ED13EA0-C10C-3B71-A1E3-8D6A48964121}"/>
          </ac:picMkLst>
        </pc:picChg>
        <pc:picChg chg="add mod">
          <ac:chgData name="Suwarin PATTANACHUANCHOM" userId="8ab8ebcc-0ad5-45e3-a49b-586db4a145d5" providerId="ADAL" clId="{80BBF7BD-34A1-4E31-93A4-9BC28FACEEBC}" dt="2023-04-03T08:50:23.666" v="54" actId="1076"/>
          <ac:picMkLst>
            <pc:docMk/>
            <pc:sldMk cId="3651385345" sldId="386"/>
            <ac:picMk id="4" creationId="{2328BC80-AEF1-2A3F-DF79-16F47A018EE0}"/>
          </ac:picMkLst>
        </pc:picChg>
      </pc:sldChg>
      <pc:sldChg chg="addSp modSp mod modAnim modNotesTx">
        <pc:chgData name="Suwarin PATTANACHUANCHOM" userId="8ab8ebcc-0ad5-45e3-a49b-586db4a145d5" providerId="ADAL" clId="{80BBF7BD-34A1-4E31-93A4-9BC28FACEEBC}" dt="2023-04-03T13:12:15.213" v="837"/>
        <pc:sldMkLst>
          <pc:docMk/>
          <pc:sldMk cId="2054402311" sldId="387"/>
        </pc:sldMkLst>
        <pc:spChg chg="add mod">
          <ac:chgData name="Suwarin PATTANACHUANCHOM" userId="8ab8ebcc-0ad5-45e3-a49b-586db4a145d5" providerId="ADAL" clId="{80BBF7BD-34A1-4E31-93A4-9BC28FACEEBC}" dt="2023-04-03T12:19:01.256" v="518" actId="20577"/>
          <ac:spMkLst>
            <pc:docMk/>
            <pc:sldMk cId="2054402311" sldId="387"/>
            <ac:spMk id="2" creationId="{D61C0331-037C-A62B-40E8-1FF0E6A65903}"/>
          </ac:spMkLst>
        </pc:spChg>
        <pc:spChg chg="mod">
          <ac:chgData name="Suwarin PATTANACHUANCHOM" userId="8ab8ebcc-0ad5-45e3-a49b-586db4a145d5" providerId="ADAL" clId="{80BBF7BD-34A1-4E31-93A4-9BC28FACEEBC}" dt="2023-04-03T12:04:05.398" v="422" actId="255"/>
          <ac:spMkLst>
            <pc:docMk/>
            <pc:sldMk cId="2054402311" sldId="387"/>
            <ac:spMk id="737" creationId="{00000000-0000-0000-0000-000000000000}"/>
          </ac:spMkLst>
        </pc:spChg>
        <pc:picChg chg="mod">
          <ac:chgData name="Suwarin PATTANACHUANCHOM" userId="8ab8ebcc-0ad5-45e3-a49b-586db4a145d5" providerId="ADAL" clId="{80BBF7BD-34A1-4E31-93A4-9BC28FACEEBC}" dt="2023-04-03T09:05:05.388" v="75" actId="14100"/>
          <ac:picMkLst>
            <pc:docMk/>
            <pc:sldMk cId="2054402311" sldId="387"/>
            <ac:picMk id="3" creationId="{8689398C-FD6D-7598-BBDC-A2F97AD9CA7C}"/>
          </ac:picMkLst>
        </pc:picChg>
        <pc:picChg chg="add mod">
          <ac:chgData name="Suwarin PATTANACHUANCHOM" userId="8ab8ebcc-0ad5-45e3-a49b-586db4a145d5" providerId="ADAL" clId="{80BBF7BD-34A1-4E31-93A4-9BC28FACEEBC}" dt="2023-04-03T09:04:59.398" v="73" actId="14100"/>
          <ac:picMkLst>
            <pc:docMk/>
            <pc:sldMk cId="2054402311" sldId="387"/>
            <ac:picMk id="4" creationId="{42BE9DCB-BB1D-6121-8EAC-167219E69079}"/>
          </ac:picMkLst>
        </pc:picChg>
      </pc:sldChg>
      <pc:sldChg chg="addSp modSp mod modAnim">
        <pc:chgData name="Suwarin PATTANACHUANCHOM" userId="8ab8ebcc-0ad5-45e3-a49b-586db4a145d5" providerId="ADAL" clId="{80BBF7BD-34A1-4E31-93A4-9BC28FACEEBC}" dt="2023-04-03T13:12:33.869" v="843"/>
        <pc:sldMkLst>
          <pc:docMk/>
          <pc:sldMk cId="2577203254" sldId="388"/>
        </pc:sldMkLst>
        <pc:spChg chg="add mod">
          <ac:chgData name="Suwarin PATTANACHUANCHOM" userId="8ab8ebcc-0ad5-45e3-a49b-586db4a145d5" providerId="ADAL" clId="{80BBF7BD-34A1-4E31-93A4-9BC28FACEEBC}" dt="2023-04-03T12:19:26.872" v="531" actId="20577"/>
          <ac:spMkLst>
            <pc:docMk/>
            <pc:sldMk cId="2577203254" sldId="388"/>
            <ac:spMk id="3" creationId="{74A3427B-A013-FC21-77AF-53D1A3E854FF}"/>
          </ac:spMkLst>
        </pc:spChg>
      </pc:sldChg>
      <pc:sldChg chg="addSp modSp mod modAnim">
        <pc:chgData name="Suwarin PATTANACHUANCHOM" userId="8ab8ebcc-0ad5-45e3-a49b-586db4a145d5" providerId="ADAL" clId="{80BBF7BD-34A1-4E31-93A4-9BC28FACEEBC}" dt="2023-04-03T13:12:47.907" v="844"/>
        <pc:sldMkLst>
          <pc:docMk/>
          <pc:sldMk cId="4035342992" sldId="389"/>
        </pc:sldMkLst>
        <pc:spChg chg="add mod">
          <ac:chgData name="Suwarin PATTANACHUANCHOM" userId="8ab8ebcc-0ad5-45e3-a49b-586db4a145d5" providerId="ADAL" clId="{80BBF7BD-34A1-4E31-93A4-9BC28FACEEBC}" dt="2023-04-03T12:21:11.831" v="550" actId="20577"/>
          <ac:spMkLst>
            <pc:docMk/>
            <pc:sldMk cId="4035342992" sldId="389"/>
            <ac:spMk id="3" creationId="{670AA70C-C243-15B7-F345-EC8DC3193B74}"/>
          </ac:spMkLst>
        </pc:spChg>
      </pc:sldChg>
      <pc:sldChg chg="delSp mod">
        <pc:chgData name="Suwarin PATTANACHUANCHOM" userId="8ab8ebcc-0ad5-45e3-a49b-586db4a145d5" providerId="ADAL" clId="{80BBF7BD-34A1-4E31-93A4-9BC28FACEEBC}" dt="2023-04-03T12:16:54.504" v="471" actId="478"/>
        <pc:sldMkLst>
          <pc:docMk/>
          <pc:sldMk cId="1916822493" sldId="390"/>
        </pc:sldMkLst>
        <pc:spChg chg="del">
          <ac:chgData name="Suwarin PATTANACHUANCHOM" userId="8ab8ebcc-0ad5-45e3-a49b-586db4a145d5" providerId="ADAL" clId="{80BBF7BD-34A1-4E31-93A4-9BC28FACEEBC}" dt="2023-04-03T12:16:54.504" v="471" actId="478"/>
          <ac:spMkLst>
            <pc:docMk/>
            <pc:sldMk cId="1916822493" sldId="390"/>
            <ac:spMk id="2" creationId="{7605A128-5047-0802-AEB6-5383D3E4883B}"/>
          </ac:spMkLst>
        </pc:spChg>
      </pc:sldChg>
      <pc:sldChg chg="delSp mod">
        <pc:chgData name="Suwarin PATTANACHUANCHOM" userId="8ab8ebcc-0ad5-45e3-a49b-586db4a145d5" providerId="ADAL" clId="{80BBF7BD-34A1-4E31-93A4-9BC28FACEEBC}" dt="2023-04-03T12:50:49.212" v="803" actId="478"/>
        <pc:sldMkLst>
          <pc:docMk/>
          <pc:sldMk cId="976564321" sldId="391"/>
        </pc:sldMkLst>
        <pc:spChg chg="del">
          <ac:chgData name="Suwarin PATTANACHUANCHOM" userId="8ab8ebcc-0ad5-45e3-a49b-586db4a145d5" providerId="ADAL" clId="{80BBF7BD-34A1-4E31-93A4-9BC28FACEEBC}" dt="2023-04-03T12:50:49.212" v="803" actId="478"/>
          <ac:spMkLst>
            <pc:docMk/>
            <pc:sldMk cId="976564321" sldId="391"/>
            <ac:spMk id="2" creationId="{7605A128-5047-0802-AEB6-5383D3E4883B}"/>
          </ac:spMkLst>
        </pc:spChg>
      </pc:sldChg>
      <pc:sldChg chg="addSp modSp mod">
        <pc:chgData name="Suwarin PATTANACHUANCHOM" userId="8ab8ebcc-0ad5-45e3-a49b-586db4a145d5" providerId="ADAL" clId="{80BBF7BD-34A1-4E31-93A4-9BC28FACEEBC}" dt="2023-04-03T13:02:24.379" v="824" actId="1037"/>
        <pc:sldMkLst>
          <pc:docMk/>
          <pc:sldMk cId="165608690" sldId="392"/>
        </pc:sldMkLst>
        <pc:spChg chg="add mod">
          <ac:chgData name="Suwarin PATTANACHUANCHOM" userId="8ab8ebcc-0ad5-45e3-a49b-586db4a145d5" providerId="ADAL" clId="{80BBF7BD-34A1-4E31-93A4-9BC28FACEEBC}" dt="2023-04-03T12:22:39.591" v="578" actId="20577"/>
          <ac:spMkLst>
            <pc:docMk/>
            <pc:sldMk cId="165608690" sldId="392"/>
            <ac:spMk id="2" creationId="{77B81634-9D3E-A6DE-8E0A-28932AAF4D94}"/>
          </ac:spMkLst>
        </pc:spChg>
        <pc:graphicFrameChg chg="mod">
          <ac:chgData name="Suwarin PATTANACHUANCHOM" userId="8ab8ebcc-0ad5-45e3-a49b-586db4a145d5" providerId="ADAL" clId="{80BBF7BD-34A1-4E31-93A4-9BC28FACEEBC}" dt="2023-04-03T13:02:20.303" v="815" actId="1037"/>
          <ac:graphicFrameMkLst>
            <pc:docMk/>
            <pc:sldMk cId="165608690" sldId="392"/>
            <ac:graphicFrameMk id="4" creationId="{904B3528-0461-8B83-3309-AB09D1EA5E60}"/>
          </ac:graphicFrameMkLst>
        </pc:graphicFrameChg>
        <pc:graphicFrameChg chg="mod">
          <ac:chgData name="Suwarin PATTANACHUANCHOM" userId="8ab8ebcc-0ad5-45e3-a49b-586db4a145d5" providerId="ADAL" clId="{80BBF7BD-34A1-4E31-93A4-9BC28FACEEBC}" dt="2023-04-03T13:02:24.379" v="824" actId="1037"/>
          <ac:graphicFrameMkLst>
            <pc:docMk/>
            <pc:sldMk cId="165608690" sldId="392"/>
            <ac:graphicFrameMk id="13" creationId="{3026B570-06EB-0161-E769-5104F087557C}"/>
          </ac:graphicFrameMkLst>
        </pc:graphicFrameChg>
      </pc:sldChg>
      <pc:sldChg chg="addSp delSp modSp mod">
        <pc:chgData name="Suwarin PATTANACHUANCHOM" userId="8ab8ebcc-0ad5-45e3-a49b-586db4a145d5" providerId="ADAL" clId="{80BBF7BD-34A1-4E31-93A4-9BC28FACEEBC}" dt="2023-04-03T13:01:56.853" v="805" actId="1076"/>
        <pc:sldMkLst>
          <pc:docMk/>
          <pc:sldMk cId="4250065170" sldId="393"/>
        </pc:sldMkLst>
        <pc:spChg chg="del">
          <ac:chgData name="Suwarin PATTANACHUANCHOM" userId="8ab8ebcc-0ad5-45e3-a49b-586db4a145d5" providerId="ADAL" clId="{80BBF7BD-34A1-4E31-93A4-9BC28FACEEBC}" dt="2023-04-03T12:16:47.513" v="469" actId="478"/>
          <ac:spMkLst>
            <pc:docMk/>
            <pc:sldMk cId="4250065170" sldId="393"/>
            <ac:spMk id="2" creationId="{7605A128-5047-0802-AEB6-5383D3E4883B}"/>
          </ac:spMkLst>
        </pc:spChg>
        <pc:spChg chg="add mod">
          <ac:chgData name="Suwarin PATTANACHUANCHOM" userId="8ab8ebcc-0ad5-45e3-a49b-586db4a145d5" providerId="ADAL" clId="{80BBF7BD-34A1-4E31-93A4-9BC28FACEEBC}" dt="2023-04-03T12:22:49.834" v="588" actId="20577"/>
          <ac:spMkLst>
            <pc:docMk/>
            <pc:sldMk cId="4250065170" sldId="393"/>
            <ac:spMk id="5" creationId="{3F85B865-2ABB-91ED-B3D5-02260287FE9C}"/>
          </ac:spMkLst>
        </pc:spChg>
        <pc:picChg chg="mod">
          <ac:chgData name="Suwarin PATTANACHUANCHOM" userId="8ab8ebcc-0ad5-45e3-a49b-586db4a145d5" providerId="ADAL" clId="{80BBF7BD-34A1-4E31-93A4-9BC28FACEEBC}" dt="2023-04-03T13:01:56.853" v="805" actId="1076"/>
          <ac:picMkLst>
            <pc:docMk/>
            <pc:sldMk cId="4250065170" sldId="393"/>
            <ac:picMk id="6" creationId="{464CA70C-DE54-2015-7DD2-1D3C1B7F1920}"/>
          </ac:picMkLst>
        </pc:picChg>
      </pc:sldChg>
      <pc:sldChg chg="new del">
        <pc:chgData name="Suwarin PATTANACHUANCHOM" userId="8ab8ebcc-0ad5-45e3-a49b-586db4a145d5" providerId="ADAL" clId="{80BBF7BD-34A1-4E31-93A4-9BC28FACEEBC}" dt="2023-04-03T12:15:06.285" v="453" actId="680"/>
        <pc:sldMkLst>
          <pc:docMk/>
          <pc:sldMk cId="3972648345" sldId="394"/>
        </pc:sldMkLst>
      </pc:sldChg>
      <pc:sldChg chg="delSp mod">
        <pc:chgData name="Suwarin PATTANACHUANCHOM" userId="8ab8ebcc-0ad5-45e3-a49b-586db4a145d5" providerId="ADAL" clId="{80BBF7BD-34A1-4E31-93A4-9BC28FACEEBC}" dt="2023-04-03T12:21:58.491" v="555" actId="478"/>
        <pc:sldMkLst>
          <pc:docMk/>
          <pc:sldMk cId="4114989636" sldId="394"/>
        </pc:sldMkLst>
        <pc:spChg chg="del">
          <ac:chgData name="Suwarin PATTANACHUANCHOM" userId="8ab8ebcc-0ad5-45e3-a49b-586db4a145d5" providerId="ADAL" clId="{80BBF7BD-34A1-4E31-93A4-9BC28FACEEBC}" dt="2023-04-03T12:21:58.491" v="555" actId="478"/>
          <ac:spMkLst>
            <pc:docMk/>
            <pc:sldMk cId="4114989636" sldId="394"/>
            <ac:spMk id="3" creationId="{1AFE26A7-ADE7-E23A-A9C2-1B67F966A48E}"/>
          </ac:spMkLst>
        </pc:spChg>
      </pc:sldChg>
      <pc:sldChg chg="addSp modSp mod">
        <pc:chgData name="Suwarin PATTANACHUANCHOM" userId="8ab8ebcc-0ad5-45e3-a49b-586db4a145d5" providerId="ADAL" clId="{80BBF7BD-34A1-4E31-93A4-9BC28FACEEBC}" dt="2023-04-03T12:22:44.535" v="583" actId="20577"/>
        <pc:sldMkLst>
          <pc:docMk/>
          <pc:sldMk cId="4138087784" sldId="395"/>
        </pc:sldMkLst>
        <pc:spChg chg="add mod">
          <ac:chgData name="Suwarin PATTANACHUANCHOM" userId="8ab8ebcc-0ad5-45e3-a49b-586db4a145d5" providerId="ADAL" clId="{80BBF7BD-34A1-4E31-93A4-9BC28FACEEBC}" dt="2023-04-03T12:22:44.535" v="583" actId="20577"/>
          <ac:spMkLst>
            <pc:docMk/>
            <pc:sldMk cId="4138087784" sldId="395"/>
            <ac:spMk id="2" creationId="{AF115EC2-105B-A418-61B8-99052A1D103D}"/>
          </ac:spMkLst>
        </pc:spChg>
      </pc:sldChg>
      <pc:sldChg chg="modSp mod modAnim">
        <pc:chgData name="Suwarin PATTANACHUANCHOM" userId="8ab8ebcc-0ad5-45e3-a49b-586db4a145d5" providerId="ADAL" clId="{80BBF7BD-34A1-4E31-93A4-9BC28FACEEBC}" dt="2023-04-03T13:15:56.189" v="852"/>
        <pc:sldMkLst>
          <pc:docMk/>
          <pc:sldMk cId="4243869588" sldId="397"/>
        </pc:sldMkLst>
        <pc:spChg chg="mod">
          <ac:chgData name="Suwarin PATTANACHUANCHOM" userId="8ab8ebcc-0ad5-45e3-a49b-586db4a145d5" providerId="ADAL" clId="{80BBF7BD-34A1-4E31-93A4-9BC28FACEEBC}" dt="2023-04-03T12:50:38.398" v="800" actId="20577"/>
          <ac:spMkLst>
            <pc:docMk/>
            <pc:sldMk cId="4243869588" sldId="397"/>
            <ac:spMk id="5" creationId="{3F85B865-2ABB-91ED-B3D5-02260287FE9C}"/>
          </ac:spMkLst>
        </pc:spChg>
      </pc:sldChg>
      <pc:sldChg chg="modAnim">
        <pc:chgData name="Suwarin PATTANACHUANCHOM" userId="8ab8ebcc-0ad5-45e3-a49b-586db4a145d5" providerId="ADAL" clId="{80BBF7BD-34A1-4E31-93A4-9BC28FACEEBC}" dt="2023-04-03T13:12:56.628" v="848"/>
        <pc:sldMkLst>
          <pc:docMk/>
          <pc:sldMk cId="3881067961" sldId="398"/>
        </pc:sldMkLst>
      </pc:sldChg>
      <pc:sldChg chg="delSp modSp add del mod">
        <pc:chgData name="Suwarin PATTANACHUANCHOM" userId="8ab8ebcc-0ad5-45e3-a49b-586db4a145d5" providerId="ADAL" clId="{80BBF7BD-34A1-4E31-93A4-9BC28FACEEBC}" dt="2023-04-03T12:50:31.403" v="798" actId="2696"/>
        <pc:sldMkLst>
          <pc:docMk/>
          <pc:sldMk cId="3162421359" sldId="399"/>
        </pc:sldMkLst>
        <pc:spChg chg="mod">
          <ac:chgData name="Suwarin PATTANACHUANCHOM" userId="8ab8ebcc-0ad5-45e3-a49b-586db4a145d5" providerId="ADAL" clId="{80BBF7BD-34A1-4E31-93A4-9BC28FACEEBC}" dt="2023-04-03T12:49:36.330" v="792" actId="20577"/>
          <ac:spMkLst>
            <pc:docMk/>
            <pc:sldMk cId="3162421359" sldId="399"/>
            <ac:spMk id="5" creationId="{3F85B865-2ABB-91ED-B3D5-02260287FE9C}"/>
          </ac:spMkLst>
        </pc:spChg>
        <pc:picChg chg="del">
          <ac:chgData name="Suwarin PATTANACHUANCHOM" userId="8ab8ebcc-0ad5-45e3-a49b-586db4a145d5" providerId="ADAL" clId="{80BBF7BD-34A1-4E31-93A4-9BC28FACEEBC}" dt="2023-04-03T12:49:39.147" v="793" actId="478"/>
          <ac:picMkLst>
            <pc:docMk/>
            <pc:sldMk cId="3162421359" sldId="399"/>
            <ac:picMk id="6" creationId="{464CA70C-DE54-2015-7DD2-1D3C1B7F1920}"/>
          </ac:picMkLst>
        </pc:picChg>
      </pc:sldChg>
      <pc:sldMasterChg chg="addSldLayout delSldLayout">
        <pc:chgData name="Suwarin PATTANACHUANCHOM" userId="8ab8ebcc-0ad5-45e3-a49b-586db4a145d5" providerId="ADAL" clId="{80BBF7BD-34A1-4E31-93A4-9BC28FACEEBC}" dt="2023-04-03T11:23:52.820" v="337" actId="47"/>
        <pc:sldMasterMkLst>
          <pc:docMk/>
          <pc:sldMasterMk cId="0" sldId="2147483703"/>
        </pc:sldMasterMkLst>
        <pc:sldLayoutChg chg="add del">
          <pc:chgData name="Suwarin PATTANACHUANCHOM" userId="8ab8ebcc-0ad5-45e3-a49b-586db4a145d5" providerId="ADAL" clId="{80BBF7BD-34A1-4E31-93A4-9BC28FACEEBC}" dt="2023-04-03T11:23:52.820" v="337" actId="47"/>
          <pc:sldLayoutMkLst>
            <pc:docMk/>
            <pc:sldMasterMk cId="0" sldId="2147483703"/>
            <pc:sldLayoutMk cId="0" sldId="2147483648"/>
          </pc:sldLayoutMkLst>
        </pc:sldLayoutChg>
        <pc:sldLayoutChg chg="add del">
          <pc:chgData name="Suwarin PATTANACHUANCHOM" userId="8ab8ebcc-0ad5-45e3-a49b-586db4a145d5" providerId="ADAL" clId="{80BBF7BD-34A1-4E31-93A4-9BC28FACEEBC}" dt="2023-04-03T11:23:52.430" v="336" actId="47"/>
          <pc:sldLayoutMkLst>
            <pc:docMk/>
            <pc:sldMasterMk cId="0" sldId="2147483703"/>
            <pc:sldLayoutMk cId="0" sldId="2147483660"/>
          </pc:sldLayoutMkLst>
        </pc:sldLayoutChg>
      </pc:sldMasterChg>
    </pc:docChg>
  </pc:docChgLst>
  <pc:docChgLst>
    <pc:chgData name="Till SANDKÜHLER" userId="S::till.sandkuhler@estaca.eu::6aa3dc54-8b48-4894-ad76-06d1a8e7572e" providerId="AD" clId="Web-{D03D2AB9-F713-36AA-BCC0-7E3F21C88744}"/>
    <pc:docChg chg="modSld">
      <pc:chgData name="Till SANDKÜHLER" userId="S::till.sandkuhler@estaca.eu::6aa3dc54-8b48-4894-ad76-06d1a8e7572e" providerId="AD" clId="Web-{D03D2AB9-F713-36AA-BCC0-7E3F21C88744}" dt="2023-05-19T11:54:31.919" v="8"/>
      <pc:docMkLst>
        <pc:docMk/>
      </pc:docMkLst>
      <pc:sldChg chg="modSp">
        <pc:chgData name="Till SANDKÜHLER" userId="S::till.sandkuhler@estaca.eu::6aa3dc54-8b48-4894-ad76-06d1a8e7572e" providerId="AD" clId="Web-{D03D2AB9-F713-36AA-BCC0-7E3F21C88744}" dt="2023-05-19T11:54:31.919" v="8"/>
        <pc:sldMkLst>
          <pc:docMk/>
          <pc:sldMk cId="1698744790" sldId="419"/>
        </pc:sldMkLst>
        <pc:graphicFrameChg chg="mod">
          <ac:chgData name="Till SANDKÜHLER" userId="S::till.sandkuhler@estaca.eu::6aa3dc54-8b48-4894-ad76-06d1a8e7572e" providerId="AD" clId="Web-{D03D2AB9-F713-36AA-BCC0-7E3F21C88744}" dt="2023-05-19T11:53:40.214" v="3" actId="1076"/>
          <ac:graphicFrameMkLst>
            <pc:docMk/>
            <pc:sldMk cId="1698744790" sldId="419"/>
            <ac:graphicFrameMk id="2" creationId="{62371C74-1761-43F7-926E-2FF555DD46DF}"/>
          </ac:graphicFrameMkLst>
        </pc:graphicFrameChg>
        <pc:picChg chg="mod modCrop">
          <ac:chgData name="Till SANDKÜHLER" userId="S::till.sandkuhler@estaca.eu::6aa3dc54-8b48-4894-ad76-06d1a8e7572e" providerId="AD" clId="Web-{D03D2AB9-F713-36AA-BCC0-7E3F21C88744}" dt="2023-05-19T11:54:31.919" v="8"/>
          <ac:picMkLst>
            <pc:docMk/>
            <pc:sldMk cId="1698744790" sldId="419"/>
            <ac:picMk id="4" creationId="{6A0C7350-7D38-C726-7F52-FAF7B6B71A4B}"/>
          </ac:picMkLst>
        </pc:picChg>
      </pc:sldChg>
    </pc:docChg>
  </pc:docChgLst>
  <pc:docChgLst>
    <pc:chgData name="Till SANDKÜHLER" userId="6aa3dc54-8b48-4894-ad76-06d1a8e7572e" providerId="ADAL" clId="{31AA24DD-D115-469A-A11F-73A1C18F3A91}"/>
    <pc:docChg chg="custSel addSld modSld">
      <pc:chgData name="Till SANDKÜHLER" userId="6aa3dc54-8b48-4894-ad76-06d1a8e7572e" providerId="ADAL" clId="{31AA24DD-D115-469A-A11F-73A1C18F3A91}" dt="2023-05-11T12:15:50.970" v="3"/>
      <pc:docMkLst>
        <pc:docMk/>
      </pc:docMkLst>
      <pc:sldChg chg="addSp delSp modSp new mod delAnim modAnim">
        <pc:chgData name="Till SANDKÜHLER" userId="6aa3dc54-8b48-4894-ad76-06d1a8e7572e" providerId="ADAL" clId="{31AA24DD-D115-469A-A11F-73A1C18F3A91}" dt="2023-05-11T12:15:50.970" v="3"/>
        <pc:sldMkLst>
          <pc:docMk/>
          <pc:sldMk cId="3202466970" sldId="402"/>
        </pc:sldMkLst>
        <pc:picChg chg="add del mod">
          <ac:chgData name="Till SANDKÜHLER" userId="6aa3dc54-8b48-4894-ad76-06d1a8e7572e" providerId="ADAL" clId="{31AA24DD-D115-469A-A11F-73A1C18F3A91}" dt="2023-05-11T11:55:38.772" v="2" actId="478"/>
          <ac:picMkLst>
            <pc:docMk/>
            <pc:sldMk cId="3202466970" sldId="402"/>
            <ac:picMk id="5" creationId="{98DF4A2F-1923-CF8F-CAE9-2564F3A97103}"/>
          </ac:picMkLst>
        </pc:picChg>
        <pc:picChg chg="add mod">
          <ac:chgData name="Till SANDKÜHLER" userId="6aa3dc54-8b48-4894-ad76-06d1a8e7572e" providerId="ADAL" clId="{31AA24DD-D115-469A-A11F-73A1C18F3A91}" dt="2023-05-11T12:15:50.970" v="3"/>
          <ac:picMkLst>
            <pc:docMk/>
            <pc:sldMk cId="3202466970" sldId="402"/>
            <ac:picMk id="6" creationId="{BD6F15C7-E2A2-BF1E-60E0-1972FF593E81}"/>
          </ac:picMkLst>
        </pc:picChg>
      </pc:sldChg>
    </pc:docChg>
  </pc:docChgLst>
  <pc:docChgLst>
    <pc:chgData name="Suwarin PATTANACHUANCHOM" userId="S::suwarin.pattanachuanchom@estaca.eu::8ab8ebcc-0ad5-45e3-a49b-586db4a145d5" providerId="AD" clId="Web-{A066393E-AD6C-41C2-8717-0D6FD3EE824D}"/>
    <pc:docChg chg="modSld">
      <pc:chgData name="Suwarin PATTANACHUANCHOM" userId="S::suwarin.pattanachuanchom@estaca.eu::8ab8ebcc-0ad5-45e3-a49b-586db4a145d5" providerId="AD" clId="Web-{A066393E-AD6C-41C2-8717-0D6FD3EE824D}" dt="2023-04-04T04:55:28.715" v="41"/>
      <pc:docMkLst>
        <pc:docMk/>
      </pc:docMkLst>
      <pc:sldChg chg="modSp">
        <pc:chgData name="Suwarin PATTANACHUANCHOM" userId="S::suwarin.pattanachuanchom@estaca.eu::8ab8ebcc-0ad5-45e3-a49b-586db4a145d5" providerId="AD" clId="Web-{A066393E-AD6C-41C2-8717-0D6FD3EE824D}" dt="2023-04-04T04:54:18.322" v="32" actId="20577"/>
        <pc:sldMkLst>
          <pc:docMk/>
          <pc:sldMk cId="0" sldId="285"/>
        </pc:sldMkLst>
        <pc:spChg chg="mod">
          <ac:chgData name="Suwarin PATTANACHUANCHOM" userId="S::suwarin.pattanachuanchom@estaca.eu::8ab8ebcc-0ad5-45e3-a49b-586db4a145d5" providerId="AD" clId="Web-{A066393E-AD6C-41C2-8717-0D6FD3EE824D}" dt="2023-04-04T04:54:18.322" v="32" actId="20577"/>
          <ac:spMkLst>
            <pc:docMk/>
            <pc:sldMk cId="0" sldId="285"/>
            <ac:spMk id="3" creationId="{5AB5D0F6-6BA9-9D10-DC39-D721D444FA34}"/>
          </ac:spMkLst>
        </pc:spChg>
      </pc:sldChg>
      <pc:sldChg chg="mod modShow">
        <pc:chgData name="Suwarin PATTANACHUANCHOM" userId="S::suwarin.pattanachuanchom@estaca.eu::8ab8ebcc-0ad5-45e3-a49b-586db4a145d5" providerId="AD" clId="Web-{A066393E-AD6C-41C2-8717-0D6FD3EE824D}" dt="2023-04-04T04:51:24.237" v="0"/>
        <pc:sldMkLst>
          <pc:docMk/>
          <pc:sldMk cId="2124360848" sldId="334"/>
        </pc:sldMkLst>
      </pc:sldChg>
      <pc:sldChg chg="modSp">
        <pc:chgData name="Suwarin PATTANACHUANCHOM" userId="S::suwarin.pattanachuanchom@estaca.eu::8ab8ebcc-0ad5-45e3-a49b-586db4a145d5" providerId="AD" clId="Web-{A066393E-AD6C-41C2-8717-0D6FD3EE824D}" dt="2023-04-04T04:51:52.473" v="8" actId="20577"/>
        <pc:sldMkLst>
          <pc:docMk/>
          <pc:sldMk cId="2066612385" sldId="339"/>
        </pc:sldMkLst>
        <pc:spChg chg="mod">
          <ac:chgData name="Suwarin PATTANACHUANCHOM" userId="S::suwarin.pattanachuanchom@estaca.eu::8ab8ebcc-0ad5-45e3-a49b-586db4a145d5" providerId="AD" clId="Web-{A066393E-AD6C-41C2-8717-0D6FD3EE824D}" dt="2023-04-04T04:51:52.473" v="8" actId="20577"/>
          <ac:spMkLst>
            <pc:docMk/>
            <pc:sldMk cId="2066612385" sldId="339"/>
            <ac:spMk id="2" creationId="{F6C9FE1F-5CE1-13D7-E189-FAB403672C05}"/>
          </ac:spMkLst>
        </pc:spChg>
      </pc:sldChg>
      <pc:sldChg chg="modSp">
        <pc:chgData name="Suwarin PATTANACHUANCHOM" userId="S::suwarin.pattanachuanchom@estaca.eu::8ab8ebcc-0ad5-45e3-a49b-586db4a145d5" providerId="AD" clId="Web-{A066393E-AD6C-41C2-8717-0D6FD3EE824D}" dt="2023-04-04T04:54:52.292" v="39" actId="20577"/>
        <pc:sldMkLst>
          <pc:docMk/>
          <pc:sldMk cId="3789575083" sldId="353"/>
        </pc:sldMkLst>
        <pc:spChg chg="mod">
          <ac:chgData name="Suwarin PATTANACHUANCHOM" userId="S::suwarin.pattanachuanchom@estaca.eu::8ab8ebcc-0ad5-45e3-a49b-586db4a145d5" providerId="AD" clId="Web-{A066393E-AD6C-41C2-8717-0D6FD3EE824D}" dt="2023-04-04T04:54:52.292" v="39" actId="20577"/>
          <ac:spMkLst>
            <pc:docMk/>
            <pc:sldMk cId="3789575083" sldId="353"/>
            <ac:spMk id="3" creationId="{579CC0D8-1644-EB73-95BC-9BB5E5D1E580}"/>
          </ac:spMkLst>
        </pc:spChg>
      </pc:sldChg>
      <pc:sldChg chg="modSp">
        <pc:chgData name="Suwarin PATTANACHUANCHOM" userId="S::suwarin.pattanachuanchom@estaca.eu::8ab8ebcc-0ad5-45e3-a49b-586db4a145d5" providerId="AD" clId="Web-{A066393E-AD6C-41C2-8717-0D6FD3EE824D}" dt="2023-04-04T04:51:34.191" v="1" actId="20577"/>
        <pc:sldMkLst>
          <pc:docMk/>
          <pc:sldMk cId="155958391" sldId="359"/>
        </pc:sldMkLst>
        <pc:spChg chg="mod">
          <ac:chgData name="Suwarin PATTANACHUANCHOM" userId="S::suwarin.pattanachuanchom@estaca.eu::8ab8ebcc-0ad5-45e3-a49b-586db4a145d5" providerId="AD" clId="Web-{A066393E-AD6C-41C2-8717-0D6FD3EE824D}" dt="2023-04-04T04:51:34.191" v="1" actId="20577"/>
          <ac:spMkLst>
            <pc:docMk/>
            <pc:sldMk cId="155958391" sldId="359"/>
            <ac:spMk id="5" creationId="{B8944004-A5FE-95F8-EC4F-9EDFDBD84434}"/>
          </ac:spMkLst>
        </pc:spChg>
      </pc:sldChg>
      <pc:sldChg chg="modSp">
        <pc:chgData name="Suwarin PATTANACHUANCHOM" userId="S::suwarin.pattanachuanchom@estaca.eu::8ab8ebcc-0ad5-45e3-a49b-586db4a145d5" providerId="AD" clId="Web-{A066393E-AD6C-41C2-8717-0D6FD3EE824D}" dt="2023-04-04T04:51:38.019" v="2" actId="20577"/>
        <pc:sldMkLst>
          <pc:docMk/>
          <pc:sldMk cId="509895643" sldId="360"/>
        </pc:sldMkLst>
        <pc:spChg chg="mod">
          <ac:chgData name="Suwarin PATTANACHUANCHOM" userId="S::suwarin.pattanachuanchom@estaca.eu::8ab8ebcc-0ad5-45e3-a49b-586db4a145d5" providerId="AD" clId="Web-{A066393E-AD6C-41C2-8717-0D6FD3EE824D}" dt="2023-04-04T04:51:38.019" v="2" actId="20577"/>
          <ac:spMkLst>
            <pc:docMk/>
            <pc:sldMk cId="509895643" sldId="360"/>
            <ac:spMk id="4" creationId="{2074EB9B-D372-616E-9419-C90E42507696}"/>
          </ac:spMkLst>
        </pc:spChg>
      </pc:sldChg>
      <pc:sldChg chg="modSp">
        <pc:chgData name="Suwarin PATTANACHUANCHOM" userId="S::suwarin.pattanachuanchom@estaca.eu::8ab8ebcc-0ad5-45e3-a49b-586db4a145d5" providerId="AD" clId="Web-{A066393E-AD6C-41C2-8717-0D6FD3EE824D}" dt="2023-04-04T04:51:42.175" v="3" actId="20577"/>
        <pc:sldMkLst>
          <pc:docMk/>
          <pc:sldMk cId="1799655477" sldId="361"/>
        </pc:sldMkLst>
        <pc:spChg chg="mod">
          <ac:chgData name="Suwarin PATTANACHUANCHOM" userId="S::suwarin.pattanachuanchom@estaca.eu::8ab8ebcc-0ad5-45e3-a49b-586db4a145d5" providerId="AD" clId="Web-{A066393E-AD6C-41C2-8717-0D6FD3EE824D}" dt="2023-04-04T04:51:42.175" v="3" actId="20577"/>
          <ac:spMkLst>
            <pc:docMk/>
            <pc:sldMk cId="1799655477" sldId="361"/>
            <ac:spMk id="4" creationId="{7514FB86-3866-00F5-B607-6AB731C0DAC7}"/>
          </ac:spMkLst>
        </pc:spChg>
      </pc:sldChg>
      <pc:sldChg chg="modSp">
        <pc:chgData name="Suwarin PATTANACHUANCHOM" userId="S::suwarin.pattanachuanchom@estaca.eu::8ab8ebcc-0ad5-45e3-a49b-586db4a145d5" providerId="AD" clId="Web-{A066393E-AD6C-41C2-8717-0D6FD3EE824D}" dt="2023-04-04T04:51:48.082" v="7" actId="20577"/>
        <pc:sldMkLst>
          <pc:docMk/>
          <pc:sldMk cId="2266877195" sldId="362"/>
        </pc:sldMkLst>
        <pc:spChg chg="mod">
          <ac:chgData name="Suwarin PATTANACHUANCHOM" userId="S::suwarin.pattanachuanchom@estaca.eu::8ab8ebcc-0ad5-45e3-a49b-586db4a145d5" providerId="AD" clId="Web-{A066393E-AD6C-41C2-8717-0D6FD3EE824D}" dt="2023-04-04T04:51:48.082" v="7" actId="20577"/>
          <ac:spMkLst>
            <pc:docMk/>
            <pc:sldMk cId="2266877195" sldId="362"/>
            <ac:spMk id="5" creationId="{3D5E7036-27F5-43E2-8579-FEFB279D4FAE}"/>
          </ac:spMkLst>
        </pc:spChg>
      </pc:sldChg>
      <pc:sldChg chg="addSp delSp modSp">
        <pc:chgData name="Suwarin PATTANACHUANCHOM" userId="S::suwarin.pattanachuanchom@estaca.eu::8ab8ebcc-0ad5-45e3-a49b-586db4a145d5" providerId="AD" clId="Web-{A066393E-AD6C-41C2-8717-0D6FD3EE824D}" dt="2023-04-04T04:52:52.912" v="18" actId="20577"/>
        <pc:sldMkLst>
          <pc:docMk/>
          <pc:sldMk cId="872204790" sldId="365"/>
        </pc:sldMkLst>
        <pc:spChg chg="add del mod">
          <ac:chgData name="Suwarin PATTANACHUANCHOM" userId="S::suwarin.pattanachuanchom@estaca.eu::8ab8ebcc-0ad5-45e3-a49b-586db4a145d5" providerId="AD" clId="Web-{A066393E-AD6C-41C2-8717-0D6FD3EE824D}" dt="2023-04-04T04:52:39.881" v="16"/>
          <ac:spMkLst>
            <pc:docMk/>
            <pc:sldMk cId="872204790" sldId="365"/>
            <ac:spMk id="2" creationId="{507BFA7B-D811-E9E1-4DFA-1E080C9F95C9}"/>
          </ac:spMkLst>
        </pc:spChg>
        <pc:spChg chg="add mod">
          <ac:chgData name="Suwarin PATTANACHUANCHOM" userId="S::suwarin.pattanachuanchom@estaca.eu::8ab8ebcc-0ad5-45e3-a49b-586db4a145d5" providerId="AD" clId="Web-{A066393E-AD6C-41C2-8717-0D6FD3EE824D}" dt="2023-04-04T04:52:52.912" v="18" actId="20577"/>
          <ac:spMkLst>
            <pc:docMk/>
            <pc:sldMk cId="872204790" sldId="365"/>
            <ac:spMk id="4" creationId="{C8E5379B-69B1-E30A-62CB-5A2792186B9E}"/>
          </ac:spMkLst>
        </pc:spChg>
      </pc:sldChg>
      <pc:sldChg chg="modSp">
        <pc:chgData name="Suwarin PATTANACHUANCHOM" userId="S::suwarin.pattanachuanchom@estaca.eu::8ab8ebcc-0ad5-45e3-a49b-586db4a145d5" providerId="AD" clId="Web-{A066393E-AD6C-41C2-8717-0D6FD3EE824D}" dt="2023-04-04T04:53:15.976" v="19" actId="20577"/>
        <pc:sldMkLst>
          <pc:docMk/>
          <pc:sldMk cId="2060257779" sldId="366"/>
        </pc:sldMkLst>
        <pc:spChg chg="mod">
          <ac:chgData name="Suwarin PATTANACHUANCHOM" userId="S::suwarin.pattanachuanchom@estaca.eu::8ab8ebcc-0ad5-45e3-a49b-586db4a145d5" providerId="AD" clId="Web-{A066393E-AD6C-41C2-8717-0D6FD3EE824D}" dt="2023-04-04T04:53:15.976" v="19" actId="20577"/>
          <ac:spMkLst>
            <pc:docMk/>
            <pc:sldMk cId="2060257779" sldId="366"/>
            <ac:spMk id="3" creationId="{B5813503-F5D2-89CB-7EE5-FB3E7688E3AF}"/>
          </ac:spMkLst>
        </pc:spChg>
      </pc:sldChg>
      <pc:sldChg chg="modSp">
        <pc:chgData name="Suwarin PATTANACHUANCHOM" userId="S::suwarin.pattanachuanchom@estaca.eu::8ab8ebcc-0ad5-45e3-a49b-586db4a145d5" providerId="AD" clId="Web-{A066393E-AD6C-41C2-8717-0D6FD3EE824D}" dt="2023-04-04T04:53:31.101" v="21" actId="20577"/>
        <pc:sldMkLst>
          <pc:docMk/>
          <pc:sldMk cId="2470426483" sldId="370"/>
        </pc:sldMkLst>
        <pc:spChg chg="mod">
          <ac:chgData name="Suwarin PATTANACHUANCHOM" userId="S::suwarin.pattanachuanchom@estaca.eu::8ab8ebcc-0ad5-45e3-a49b-586db4a145d5" providerId="AD" clId="Web-{A066393E-AD6C-41C2-8717-0D6FD3EE824D}" dt="2023-04-04T04:53:31.101" v="21" actId="20577"/>
          <ac:spMkLst>
            <pc:docMk/>
            <pc:sldMk cId="2470426483" sldId="370"/>
            <ac:spMk id="2" creationId="{FF753F9C-6F96-902E-B106-025EE9A980A4}"/>
          </ac:spMkLst>
        </pc:spChg>
      </pc:sldChg>
      <pc:sldChg chg="modSp">
        <pc:chgData name="Suwarin PATTANACHUANCHOM" userId="S::suwarin.pattanachuanchom@estaca.eu::8ab8ebcc-0ad5-45e3-a49b-586db4a145d5" providerId="AD" clId="Web-{A066393E-AD6C-41C2-8717-0D6FD3EE824D}" dt="2023-04-04T04:53:55.540" v="26" actId="20577"/>
        <pc:sldMkLst>
          <pc:docMk/>
          <pc:sldMk cId="3023528640" sldId="373"/>
        </pc:sldMkLst>
        <pc:spChg chg="mod">
          <ac:chgData name="Suwarin PATTANACHUANCHOM" userId="S::suwarin.pattanachuanchom@estaca.eu::8ab8ebcc-0ad5-45e3-a49b-586db4a145d5" providerId="AD" clId="Web-{A066393E-AD6C-41C2-8717-0D6FD3EE824D}" dt="2023-04-04T04:53:55.540" v="26" actId="20577"/>
          <ac:spMkLst>
            <pc:docMk/>
            <pc:sldMk cId="3023528640" sldId="373"/>
            <ac:spMk id="2" creationId="{C8469CC4-97C7-4972-4171-2E17DBA18907}"/>
          </ac:spMkLst>
        </pc:spChg>
      </pc:sldChg>
      <pc:sldChg chg="modSp">
        <pc:chgData name="Suwarin PATTANACHUANCHOM" userId="S::suwarin.pattanachuanchom@estaca.eu::8ab8ebcc-0ad5-45e3-a49b-586db4a145d5" providerId="AD" clId="Web-{A066393E-AD6C-41C2-8717-0D6FD3EE824D}" dt="2023-04-04T04:54:00.759" v="27" actId="20577"/>
        <pc:sldMkLst>
          <pc:docMk/>
          <pc:sldMk cId="706247135" sldId="374"/>
        </pc:sldMkLst>
        <pc:spChg chg="mod">
          <ac:chgData name="Suwarin PATTANACHUANCHOM" userId="S::suwarin.pattanachuanchom@estaca.eu::8ab8ebcc-0ad5-45e3-a49b-586db4a145d5" providerId="AD" clId="Web-{A066393E-AD6C-41C2-8717-0D6FD3EE824D}" dt="2023-04-04T04:54:00.759" v="27" actId="20577"/>
          <ac:spMkLst>
            <pc:docMk/>
            <pc:sldMk cId="706247135" sldId="374"/>
            <ac:spMk id="2" creationId="{411F6355-5032-EDC2-1911-04ECE2258A52}"/>
          </ac:spMkLst>
        </pc:spChg>
      </pc:sldChg>
      <pc:sldChg chg="modSp">
        <pc:chgData name="Suwarin PATTANACHUANCHOM" userId="S::suwarin.pattanachuanchom@estaca.eu::8ab8ebcc-0ad5-45e3-a49b-586db4a145d5" providerId="AD" clId="Web-{A066393E-AD6C-41C2-8717-0D6FD3EE824D}" dt="2023-04-04T04:54:09.165" v="31" actId="20577"/>
        <pc:sldMkLst>
          <pc:docMk/>
          <pc:sldMk cId="3204624055" sldId="375"/>
        </pc:sldMkLst>
        <pc:spChg chg="mod">
          <ac:chgData name="Suwarin PATTANACHUANCHOM" userId="S::suwarin.pattanachuanchom@estaca.eu::8ab8ebcc-0ad5-45e3-a49b-586db4a145d5" providerId="AD" clId="Web-{A066393E-AD6C-41C2-8717-0D6FD3EE824D}" dt="2023-04-04T04:54:09.165" v="31" actId="20577"/>
          <ac:spMkLst>
            <pc:docMk/>
            <pc:sldMk cId="3204624055" sldId="375"/>
            <ac:spMk id="5" creationId="{AF8E911D-8FD8-41DE-3892-2E22418D70D6}"/>
          </ac:spMkLst>
        </pc:spChg>
      </pc:sldChg>
      <pc:sldChg chg="modSp">
        <pc:chgData name="Suwarin PATTANACHUANCHOM" userId="S::suwarin.pattanachuanchom@estaca.eu::8ab8ebcc-0ad5-45e3-a49b-586db4a145d5" providerId="AD" clId="Web-{A066393E-AD6C-41C2-8717-0D6FD3EE824D}" dt="2023-04-04T04:54:36.510" v="37" actId="20577"/>
        <pc:sldMkLst>
          <pc:docMk/>
          <pc:sldMk cId="3504031085" sldId="377"/>
        </pc:sldMkLst>
        <pc:spChg chg="mod">
          <ac:chgData name="Suwarin PATTANACHUANCHOM" userId="S::suwarin.pattanachuanchom@estaca.eu::8ab8ebcc-0ad5-45e3-a49b-586db4a145d5" providerId="AD" clId="Web-{A066393E-AD6C-41C2-8717-0D6FD3EE824D}" dt="2023-04-04T04:54:36.510" v="37" actId="20577"/>
          <ac:spMkLst>
            <pc:docMk/>
            <pc:sldMk cId="3504031085" sldId="377"/>
            <ac:spMk id="3" creationId="{6DC50831-3E1F-0910-20FF-A33A85A5CE4D}"/>
          </ac:spMkLst>
        </pc:spChg>
      </pc:sldChg>
      <pc:sldChg chg="modSp">
        <pc:chgData name="Suwarin PATTANACHUANCHOM" userId="S::suwarin.pattanachuanchom@estaca.eu::8ab8ebcc-0ad5-45e3-a49b-586db4a145d5" providerId="AD" clId="Web-{A066393E-AD6C-41C2-8717-0D6FD3EE824D}" dt="2023-04-04T04:55:14.699" v="40" actId="20577"/>
        <pc:sldMkLst>
          <pc:docMk/>
          <pc:sldMk cId="1545110186" sldId="379"/>
        </pc:sldMkLst>
        <pc:spChg chg="mod">
          <ac:chgData name="Suwarin PATTANACHUANCHOM" userId="S::suwarin.pattanachuanchom@estaca.eu::8ab8ebcc-0ad5-45e3-a49b-586db4a145d5" providerId="AD" clId="Web-{A066393E-AD6C-41C2-8717-0D6FD3EE824D}" dt="2023-04-04T04:55:14.699" v="40" actId="20577"/>
          <ac:spMkLst>
            <pc:docMk/>
            <pc:sldMk cId="1545110186" sldId="379"/>
            <ac:spMk id="5" creationId="{ADEE6230-39F4-8BE4-F52F-38F7C89F7A09}"/>
          </ac:spMkLst>
        </pc:spChg>
      </pc:sldChg>
      <pc:sldChg chg="modSp">
        <pc:chgData name="Suwarin PATTANACHUANCHOM" userId="S::suwarin.pattanachuanchom@estaca.eu::8ab8ebcc-0ad5-45e3-a49b-586db4a145d5" providerId="AD" clId="Web-{A066393E-AD6C-41C2-8717-0D6FD3EE824D}" dt="2023-04-04T04:53:24.992" v="20" actId="20577"/>
        <pc:sldMkLst>
          <pc:docMk/>
          <pc:sldMk cId="3651385345" sldId="386"/>
        </pc:sldMkLst>
        <pc:spChg chg="mod">
          <ac:chgData name="Suwarin PATTANACHUANCHOM" userId="S::suwarin.pattanachuanchom@estaca.eu::8ab8ebcc-0ad5-45e3-a49b-586db4a145d5" providerId="AD" clId="Web-{A066393E-AD6C-41C2-8717-0D6FD3EE824D}" dt="2023-04-04T04:53:24.992" v="20" actId="20577"/>
          <ac:spMkLst>
            <pc:docMk/>
            <pc:sldMk cId="3651385345" sldId="386"/>
            <ac:spMk id="2" creationId="{991D7321-3332-D65D-783E-9A48EB488F20}"/>
          </ac:spMkLst>
        </pc:spChg>
      </pc:sldChg>
      <pc:sldChg chg="modSp">
        <pc:chgData name="Suwarin PATTANACHUANCHOM" userId="S::suwarin.pattanachuanchom@estaca.eu::8ab8ebcc-0ad5-45e3-a49b-586db4a145d5" providerId="AD" clId="Web-{A066393E-AD6C-41C2-8717-0D6FD3EE824D}" dt="2023-04-04T04:52:09.426" v="12" actId="20577"/>
        <pc:sldMkLst>
          <pc:docMk/>
          <pc:sldMk cId="2054402311" sldId="387"/>
        </pc:sldMkLst>
        <pc:spChg chg="mod">
          <ac:chgData name="Suwarin PATTANACHUANCHOM" userId="S::suwarin.pattanachuanchom@estaca.eu::8ab8ebcc-0ad5-45e3-a49b-586db4a145d5" providerId="AD" clId="Web-{A066393E-AD6C-41C2-8717-0D6FD3EE824D}" dt="2023-04-04T04:52:09.426" v="12" actId="20577"/>
          <ac:spMkLst>
            <pc:docMk/>
            <pc:sldMk cId="2054402311" sldId="387"/>
            <ac:spMk id="2" creationId="{D61C0331-037C-A62B-40E8-1FF0E6A65903}"/>
          </ac:spMkLst>
        </pc:spChg>
      </pc:sldChg>
      <pc:sldChg chg="modSp">
        <pc:chgData name="Suwarin PATTANACHUANCHOM" userId="S::suwarin.pattanachuanchom@estaca.eu::8ab8ebcc-0ad5-45e3-a49b-586db4a145d5" providerId="AD" clId="Web-{A066393E-AD6C-41C2-8717-0D6FD3EE824D}" dt="2023-04-04T04:53:40.602" v="22" actId="20577"/>
        <pc:sldMkLst>
          <pc:docMk/>
          <pc:sldMk cId="2577203254" sldId="388"/>
        </pc:sldMkLst>
        <pc:spChg chg="mod">
          <ac:chgData name="Suwarin PATTANACHUANCHOM" userId="S::suwarin.pattanachuanchom@estaca.eu::8ab8ebcc-0ad5-45e3-a49b-586db4a145d5" providerId="AD" clId="Web-{A066393E-AD6C-41C2-8717-0D6FD3EE824D}" dt="2023-04-04T04:53:40.602" v="22" actId="20577"/>
          <ac:spMkLst>
            <pc:docMk/>
            <pc:sldMk cId="2577203254" sldId="388"/>
            <ac:spMk id="3" creationId="{74A3427B-A013-FC21-77AF-53D1A3E854FF}"/>
          </ac:spMkLst>
        </pc:spChg>
      </pc:sldChg>
      <pc:sldChg chg="modSp">
        <pc:chgData name="Suwarin PATTANACHUANCHOM" userId="S::suwarin.pattanachuanchom@estaca.eu::8ab8ebcc-0ad5-45e3-a49b-586db4a145d5" providerId="AD" clId="Web-{A066393E-AD6C-41C2-8717-0D6FD3EE824D}" dt="2023-04-04T04:54:42.151" v="38" actId="20577"/>
        <pc:sldMkLst>
          <pc:docMk/>
          <pc:sldMk cId="4035342992" sldId="389"/>
        </pc:sldMkLst>
        <pc:spChg chg="mod">
          <ac:chgData name="Suwarin PATTANACHUANCHOM" userId="S::suwarin.pattanachuanchom@estaca.eu::8ab8ebcc-0ad5-45e3-a49b-586db4a145d5" providerId="AD" clId="Web-{A066393E-AD6C-41C2-8717-0D6FD3EE824D}" dt="2023-04-04T04:54:42.151" v="38" actId="20577"/>
          <ac:spMkLst>
            <pc:docMk/>
            <pc:sldMk cId="4035342992" sldId="389"/>
            <ac:spMk id="3" creationId="{670AA70C-C243-15B7-F345-EC8DC3193B74}"/>
          </ac:spMkLst>
        </pc:spChg>
      </pc:sldChg>
      <pc:sldChg chg="delSp">
        <pc:chgData name="Suwarin PATTANACHUANCHOM" userId="S::suwarin.pattanachuanchom@estaca.eu::8ab8ebcc-0ad5-45e3-a49b-586db4a145d5" providerId="AD" clId="Web-{A066393E-AD6C-41C2-8717-0D6FD3EE824D}" dt="2023-04-04T04:55:28.715" v="41"/>
        <pc:sldMkLst>
          <pc:docMk/>
          <pc:sldMk cId="3881067961" sldId="398"/>
        </pc:sldMkLst>
        <pc:spChg chg="del">
          <ac:chgData name="Suwarin PATTANACHUANCHOM" userId="S::suwarin.pattanachuanchom@estaca.eu::8ab8ebcc-0ad5-45e3-a49b-586db4a145d5" providerId="AD" clId="Web-{A066393E-AD6C-41C2-8717-0D6FD3EE824D}" dt="2023-04-04T04:55:28.715" v="41"/>
          <ac:spMkLst>
            <pc:docMk/>
            <pc:sldMk cId="3881067961" sldId="398"/>
            <ac:spMk id="3" creationId="{579CC0D8-1644-EB73-95BC-9BB5E5D1E580}"/>
          </ac:spMkLst>
        </pc:spChg>
      </pc:sldChg>
    </pc:docChg>
  </pc:docChgLst>
  <pc:docChgLst>
    <pc:chgData name="Thomas NEIDLEIN" userId="01f95861-879b-44ee-97e1-42cf69e5f8be" providerId="ADAL" clId="{45711653-0D86-4408-8188-B530C3139DD4}"/>
    <pc:docChg chg="custSel addSld modSld sldOrd">
      <pc:chgData name="Thomas NEIDLEIN" userId="01f95861-879b-44ee-97e1-42cf69e5f8be" providerId="ADAL" clId="{45711653-0D86-4408-8188-B530C3139DD4}" dt="2023-05-11T12:08:07.361" v="536" actId="1076"/>
      <pc:docMkLst>
        <pc:docMk/>
      </pc:docMkLst>
      <pc:sldChg chg="modSp mod">
        <pc:chgData name="Thomas NEIDLEIN" userId="01f95861-879b-44ee-97e1-42cf69e5f8be" providerId="ADAL" clId="{45711653-0D86-4408-8188-B530C3139DD4}" dt="2023-05-11T11:33:18.119" v="187" actId="20577"/>
        <pc:sldMkLst>
          <pc:docMk/>
          <pc:sldMk cId="0" sldId="256"/>
        </pc:sldMkLst>
        <pc:spChg chg="mod">
          <ac:chgData name="Thomas NEIDLEIN" userId="01f95861-879b-44ee-97e1-42cf69e5f8be" providerId="ADAL" clId="{45711653-0D86-4408-8188-B530C3139DD4}" dt="2023-05-11T11:33:18.119" v="187" actId="20577"/>
          <ac:spMkLst>
            <pc:docMk/>
            <pc:sldMk cId="0" sldId="256"/>
            <ac:spMk id="482" creationId="{00000000-0000-0000-0000-000000000000}"/>
          </ac:spMkLst>
        </pc:spChg>
      </pc:sldChg>
      <pc:sldChg chg="modSp mod">
        <pc:chgData name="Thomas NEIDLEIN" userId="01f95861-879b-44ee-97e1-42cf69e5f8be" providerId="ADAL" clId="{45711653-0D86-4408-8188-B530C3139DD4}" dt="2023-05-11T11:35:06.913" v="271" actId="20577"/>
        <pc:sldMkLst>
          <pc:docMk/>
          <pc:sldMk cId="0" sldId="259"/>
        </pc:sldMkLst>
        <pc:spChg chg="mod">
          <ac:chgData name="Thomas NEIDLEIN" userId="01f95861-879b-44ee-97e1-42cf69e5f8be" providerId="ADAL" clId="{45711653-0D86-4408-8188-B530C3139DD4}" dt="2023-05-11T11:35:06.913" v="271" actId="20577"/>
          <ac:spMkLst>
            <pc:docMk/>
            <pc:sldMk cId="0" sldId="259"/>
            <ac:spMk id="511" creationId="{00000000-0000-0000-0000-000000000000}"/>
          </ac:spMkLst>
        </pc:spChg>
        <pc:spChg chg="mod">
          <ac:chgData name="Thomas NEIDLEIN" userId="01f95861-879b-44ee-97e1-42cf69e5f8be" providerId="ADAL" clId="{45711653-0D86-4408-8188-B530C3139DD4}" dt="2023-05-11T10:58:40.981" v="38" actId="20577"/>
          <ac:spMkLst>
            <pc:docMk/>
            <pc:sldMk cId="0" sldId="259"/>
            <ac:spMk id="517" creationId="{00000000-0000-0000-0000-000000000000}"/>
          </ac:spMkLst>
        </pc:spChg>
        <pc:spChg chg="mod">
          <ac:chgData name="Thomas NEIDLEIN" userId="01f95861-879b-44ee-97e1-42cf69e5f8be" providerId="ADAL" clId="{45711653-0D86-4408-8188-B530C3139DD4}" dt="2023-05-11T11:33:05.704" v="185" actId="20577"/>
          <ac:spMkLst>
            <pc:docMk/>
            <pc:sldMk cId="0" sldId="259"/>
            <ac:spMk id="519" creationId="{00000000-0000-0000-0000-000000000000}"/>
          </ac:spMkLst>
        </pc:spChg>
        <pc:spChg chg="mod">
          <ac:chgData name="Thomas NEIDLEIN" userId="01f95861-879b-44ee-97e1-42cf69e5f8be" providerId="ADAL" clId="{45711653-0D86-4408-8188-B530C3139DD4}" dt="2023-05-11T11:32:24.878" v="112" actId="20577"/>
          <ac:spMkLst>
            <pc:docMk/>
            <pc:sldMk cId="0" sldId="259"/>
            <ac:spMk id="521" creationId="{00000000-0000-0000-0000-000000000000}"/>
          </ac:spMkLst>
        </pc:spChg>
        <pc:spChg chg="mod">
          <ac:chgData name="Thomas NEIDLEIN" userId="01f95861-879b-44ee-97e1-42cf69e5f8be" providerId="ADAL" clId="{45711653-0D86-4408-8188-B530C3139DD4}" dt="2023-05-11T11:32:38.646" v="133" actId="20577"/>
          <ac:spMkLst>
            <pc:docMk/>
            <pc:sldMk cId="0" sldId="259"/>
            <ac:spMk id="523" creationId="{00000000-0000-0000-0000-000000000000}"/>
          </ac:spMkLst>
        </pc:spChg>
        <pc:spChg chg="mod">
          <ac:chgData name="Thomas NEIDLEIN" userId="01f95861-879b-44ee-97e1-42cf69e5f8be" providerId="ADAL" clId="{45711653-0D86-4408-8188-B530C3139DD4}" dt="2023-05-11T11:32:34.402" v="120" actId="20577"/>
          <ac:spMkLst>
            <pc:docMk/>
            <pc:sldMk cId="0" sldId="259"/>
            <ac:spMk id="524" creationId="{00000000-0000-0000-0000-000000000000}"/>
          </ac:spMkLst>
        </pc:spChg>
        <pc:spChg chg="mod">
          <ac:chgData name="Thomas NEIDLEIN" userId="01f95861-879b-44ee-97e1-42cf69e5f8be" providerId="ADAL" clId="{45711653-0D86-4408-8188-B530C3139DD4}" dt="2023-05-11T11:32:45.346" v="143" actId="20577"/>
          <ac:spMkLst>
            <pc:docMk/>
            <pc:sldMk cId="0" sldId="259"/>
            <ac:spMk id="526" creationId="{00000000-0000-0000-0000-000000000000}"/>
          </ac:spMkLst>
        </pc:spChg>
      </pc:sldChg>
      <pc:sldChg chg="addSp delSp modSp mod ord">
        <pc:chgData name="Thomas NEIDLEIN" userId="01f95861-879b-44ee-97e1-42cf69e5f8be" providerId="ADAL" clId="{45711653-0D86-4408-8188-B530C3139DD4}" dt="2023-05-11T11:34:22.771" v="245" actId="20577"/>
        <pc:sldMkLst>
          <pc:docMk/>
          <pc:sldMk cId="0" sldId="267"/>
        </pc:sldMkLst>
        <pc:spChg chg="add del mod">
          <ac:chgData name="Thomas NEIDLEIN" userId="01f95861-879b-44ee-97e1-42cf69e5f8be" providerId="ADAL" clId="{45711653-0D86-4408-8188-B530C3139DD4}" dt="2023-05-11T11:34:15.256" v="241" actId="478"/>
          <ac:spMkLst>
            <pc:docMk/>
            <pc:sldMk cId="0" sldId="267"/>
            <ac:spMk id="5" creationId="{D23E82CE-0653-0363-DEE6-CB3083DDA312}"/>
          </ac:spMkLst>
        </pc:spChg>
        <pc:spChg chg="mod">
          <ac:chgData name="Thomas NEIDLEIN" userId="01f95861-879b-44ee-97e1-42cf69e5f8be" providerId="ADAL" clId="{45711653-0D86-4408-8188-B530C3139DD4}" dt="2023-05-11T11:34:22.771" v="245" actId="20577"/>
          <ac:spMkLst>
            <pc:docMk/>
            <pc:sldMk cId="0" sldId="267"/>
            <ac:spMk id="580" creationId="{00000000-0000-0000-0000-000000000000}"/>
          </ac:spMkLst>
        </pc:spChg>
        <pc:spChg chg="del mod">
          <ac:chgData name="Thomas NEIDLEIN" userId="01f95861-879b-44ee-97e1-42cf69e5f8be" providerId="ADAL" clId="{45711653-0D86-4408-8188-B530C3139DD4}" dt="2023-05-11T11:34:13.942" v="240" actId="478"/>
          <ac:spMkLst>
            <pc:docMk/>
            <pc:sldMk cId="0" sldId="267"/>
            <ac:spMk id="581" creationId="{00000000-0000-0000-0000-000000000000}"/>
          </ac:spMkLst>
        </pc:spChg>
      </pc:sldChg>
      <pc:sldChg chg="mod modShow">
        <pc:chgData name="Thomas NEIDLEIN" userId="01f95861-879b-44ee-97e1-42cf69e5f8be" providerId="ADAL" clId="{45711653-0D86-4408-8188-B530C3139DD4}" dt="2023-05-11T11:35:25.138" v="272" actId="729"/>
        <pc:sldMkLst>
          <pc:docMk/>
          <pc:sldMk cId="0" sldId="270"/>
        </pc:sldMkLst>
      </pc:sldChg>
      <pc:sldChg chg="modSp mod">
        <pc:chgData name="Thomas NEIDLEIN" userId="01f95861-879b-44ee-97e1-42cf69e5f8be" providerId="ADAL" clId="{45711653-0D86-4408-8188-B530C3139DD4}" dt="2023-05-11T11:33:38.204" v="207" actId="20577"/>
        <pc:sldMkLst>
          <pc:docMk/>
          <pc:sldMk cId="3845440235" sldId="344"/>
        </pc:sldMkLst>
        <pc:spChg chg="mod">
          <ac:chgData name="Thomas NEIDLEIN" userId="01f95861-879b-44ee-97e1-42cf69e5f8be" providerId="ADAL" clId="{45711653-0D86-4408-8188-B530C3139DD4}" dt="2023-05-11T11:33:38.204" v="207" actId="20577"/>
          <ac:spMkLst>
            <pc:docMk/>
            <pc:sldMk cId="3845440235" sldId="344"/>
            <ac:spMk id="579" creationId="{00000000-0000-0000-0000-000000000000}"/>
          </ac:spMkLst>
        </pc:spChg>
        <pc:spChg chg="mod">
          <ac:chgData name="Thomas NEIDLEIN" userId="01f95861-879b-44ee-97e1-42cf69e5f8be" providerId="ADAL" clId="{45711653-0D86-4408-8188-B530C3139DD4}" dt="2023-05-11T11:33:32.423" v="191" actId="20577"/>
          <ac:spMkLst>
            <pc:docMk/>
            <pc:sldMk cId="3845440235" sldId="344"/>
            <ac:spMk id="580" creationId="{00000000-0000-0000-0000-000000000000}"/>
          </ac:spMkLst>
        </pc:spChg>
      </pc:sldChg>
      <pc:sldChg chg="ord">
        <pc:chgData name="Thomas NEIDLEIN" userId="01f95861-879b-44ee-97e1-42cf69e5f8be" providerId="ADAL" clId="{45711653-0D86-4408-8188-B530C3139DD4}" dt="2023-05-11T11:34:54.173" v="257"/>
        <pc:sldMkLst>
          <pc:docMk/>
          <pc:sldMk cId="1521708914" sldId="345"/>
        </pc:sldMkLst>
      </pc:sldChg>
      <pc:sldChg chg="ord">
        <pc:chgData name="Thomas NEIDLEIN" userId="01f95861-879b-44ee-97e1-42cf69e5f8be" providerId="ADAL" clId="{45711653-0D86-4408-8188-B530C3139DD4}" dt="2023-05-11T11:33:28.299" v="189"/>
        <pc:sldMkLst>
          <pc:docMk/>
          <pc:sldMk cId="2966265778" sldId="346"/>
        </pc:sldMkLst>
      </pc:sldChg>
      <pc:sldChg chg="ord">
        <pc:chgData name="Thomas NEIDLEIN" userId="01f95861-879b-44ee-97e1-42cf69e5f8be" providerId="ADAL" clId="{45711653-0D86-4408-8188-B530C3139DD4}" dt="2023-05-11T11:33:28.299" v="189"/>
        <pc:sldMkLst>
          <pc:docMk/>
          <pc:sldMk cId="1744339796" sldId="348"/>
        </pc:sldMkLst>
      </pc:sldChg>
      <pc:sldChg chg="modSp mod">
        <pc:chgData name="Thomas NEIDLEIN" userId="01f95861-879b-44ee-97e1-42cf69e5f8be" providerId="ADAL" clId="{45711653-0D86-4408-8188-B530C3139DD4}" dt="2023-05-11T11:35:02.865" v="259" actId="20577"/>
        <pc:sldMkLst>
          <pc:docMk/>
          <pc:sldMk cId="1004822269" sldId="349"/>
        </pc:sldMkLst>
        <pc:spChg chg="mod">
          <ac:chgData name="Thomas NEIDLEIN" userId="01f95861-879b-44ee-97e1-42cf69e5f8be" providerId="ADAL" clId="{45711653-0D86-4408-8188-B530C3139DD4}" dt="2023-05-11T11:35:02.865" v="259" actId="20577"/>
          <ac:spMkLst>
            <pc:docMk/>
            <pc:sldMk cId="1004822269" sldId="349"/>
            <ac:spMk id="580" creationId="{00000000-0000-0000-0000-000000000000}"/>
          </ac:spMkLst>
        </pc:spChg>
      </pc:sldChg>
      <pc:sldChg chg="addSp delSp modSp mod delAnim modAnim">
        <pc:chgData name="Thomas NEIDLEIN" userId="01f95861-879b-44ee-97e1-42cf69e5f8be" providerId="ADAL" clId="{45711653-0D86-4408-8188-B530C3139DD4}" dt="2023-05-11T12:08:07.361" v="536" actId="1076"/>
        <pc:sldMkLst>
          <pc:docMk/>
          <pc:sldMk cId="2204241568" sldId="354"/>
        </pc:sldMkLst>
        <pc:spChg chg="add mod">
          <ac:chgData name="Thomas NEIDLEIN" userId="01f95861-879b-44ee-97e1-42cf69e5f8be" providerId="ADAL" clId="{45711653-0D86-4408-8188-B530C3139DD4}" dt="2023-05-11T11:41:29.097" v="341" actId="1076"/>
          <ac:spMkLst>
            <pc:docMk/>
            <pc:sldMk cId="2204241568" sldId="354"/>
            <ac:spMk id="7" creationId="{3425393E-6398-F96F-9D68-703DD42E0ECC}"/>
          </ac:spMkLst>
        </pc:spChg>
        <pc:spChg chg="add mod">
          <ac:chgData name="Thomas NEIDLEIN" userId="01f95861-879b-44ee-97e1-42cf69e5f8be" providerId="ADAL" clId="{45711653-0D86-4408-8188-B530C3139DD4}" dt="2023-05-11T11:44:25.951" v="386" actId="20577"/>
          <ac:spMkLst>
            <pc:docMk/>
            <pc:sldMk cId="2204241568" sldId="354"/>
            <ac:spMk id="8" creationId="{A85217F4-8648-D1B8-C813-DA9CA39DEFCB}"/>
          </ac:spMkLst>
        </pc:spChg>
        <pc:spChg chg="add mod">
          <ac:chgData name="Thomas NEIDLEIN" userId="01f95861-879b-44ee-97e1-42cf69e5f8be" providerId="ADAL" clId="{45711653-0D86-4408-8188-B530C3139DD4}" dt="2023-05-11T11:45:10.958" v="417" actId="20577"/>
          <ac:spMkLst>
            <pc:docMk/>
            <pc:sldMk cId="2204241568" sldId="354"/>
            <ac:spMk id="9" creationId="{99E75A54-D7AC-5204-C8D7-00C9346DEB53}"/>
          </ac:spMkLst>
        </pc:spChg>
        <pc:spChg chg="add mod">
          <ac:chgData name="Thomas NEIDLEIN" userId="01f95861-879b-44ee-97e1-42cf69e5f8be" providerId="ADAL" clId="{45711653-0D86-4408-8188-B530C3139DD4}" dt="2023-05-11T12:05:47.886" v="497" actId="20577"/>
          <ac:spMkLst>
            <pc:docMk/>
            <pc:sldMk cId="2204241568" sldId="354"/>
            <ac:spMk id="10" creationId="{75114C1B-3F3F-5F92-F0B3-FA3509009B19}"/>
          </ac:spMkLst>
        </pc:spChg>
        <pc:spChg chg="add mod">
          <ac:chgData name="Thomas NEIDLEIN" userId="01f95861-879b-44ee-97e1-42cf69e5f8be" providerId="ADAL" clId="{45711653-0D86-4408-8188-B530C3139DD4}" dt="2023-05-11T12:08:07.361" v="536" actId="1076"/>
          <ac:spMkLst>
            <pc:docMk/>
            <pc:sldMk cId="2204241568" sldId="354"/>
            <ac:spMk id="12" creationId="{28D1BFBF-1880-EAAA-5A46-90F3CF179F69}"/>
          </ac:spMkLst>
        </pc:spChg>
        <pc:picChg chg="del">
          <ac:chgData name="Thomas NEIDLEIN" userId="01f95861-879b-44ee-97e1-42cf69e5f8be" providerId="ADAL" clId="{45711653-0D86-4408-8188-B530C3139DD4}" dt="2023-05-11T11:37:17.765" v="273" actId="478"/>
          <ac:picMkLst>
            <pc:docMk/>
            <pc:sldMk cId="2204241568" sldId="354"/>
            <ac:picMk id="5" creationId="{2136F747-CFD7-60A4-EF30-2F72C8616D41}"/>
          </ac:picMkLst>
        </pc:picChg>
        <pc:picChg chg="add mod">
          <ac:chgData name="Thomas NEIDLEIN" userId="01f95861-879b-44ee-97e1-42cf69e5f8be" providerId="ADAL" clId="{45711653-0D86-4408-8188-B530C3139DD4}" dt="2023-05-11T11:38:02.096" v="293"/>
          <ac:picMkLst>
            <pc:docMk/>
            <pc:sldMk cId="2204241568" sldId="354"/>
            <ac:picMk id="6" creationId="{97EA515A-9B38-5A54-420C-5DB45DC3D31C}"/>
          </ac:picMkLst>
        </pc:picChg>
        <pc:picChg chg="add del mod">
          <ac:chgData name="Thomas NEIDLEIN" userId="01f95861-879b-44ee-97e1-42cf69e5f8be" providerId="ADAL" clId="{45711653-0D86-4408-8188-B530C3139DD4}" dt="2023-05-11T11:53:50.938" v="439" actId="478"/>
          <ac:picMkLst>
            <pc:docMk/>
            <pc:sldMk cId="2204241568" sldId="354"/>
            <ac:picMk id="11" creationId="{E9A9C93A-B4F8-4602-3D83-43EBDA8371F9}"/>
          </ac:picMkLst>
        </pc:picChg>
      </pc:sldChg>
      <pc:sldChg chg="addSp delSp modSp add mod">
        <pc:chgData name="Thomas NEIDLEIN" userId="01f95861-879b-44ee-97e1-42cf69e5f8be" providerId="ADAL" clId="{45711653-0D86-4408-8188-B530C3139DD4}" dt="2023-05-11T11:34:41.788" v="255" actId="1076"/>
        <pc:sldMkLst>
          <pc:docMk/>
          <pc:sldMk cId="2846848322" sldId="401"/>
        </pc:sldMkLst>
        <pc:spChg chg="mod">
          <ac:chgData name="Thomas NEIDLEIN" userId="01f95861-879b-44ee-97e1-42cf69e5f8be" providerId="ADAL" clId="{45711653-0D86-4408-8188-B530C3139DD4}" dt="2023-05-11T11:33:54.808" v="238" actId="20577"/>
          <ac:spMkLst>
            <pc:docMk/>
            <pc:sldMk cId="2846848322" sldId="401"/>
            <ac:spMk id="579" creationId="{00000000-0000-0000-0000-000000000000}"/>
          </ac:spMkLst>
        </pc:spChg>
        <pc:spChg chg="mod">
          <ac:chgData name="Thomas NEIDLEIN" userId="01f95861-879b-44ee-97e1-42cf69e5f8be" providerId="ADAL" clId="{45711653-0D86-4408-8188-B530C3139DD4}" dt="2023-05-11T11:34:25.188" v="247" actId="20577"/>
          <ac:spMkLst>
            <pc:docMk/>
            <pc:sldMk cId="2846848322" sldId="401"/>
            <ac:spMk id="580" creationId="{00000000-0000-0000-0000-000000000000}"/>
          </ac:spMkLst>
        </pc:spChg>
        <pc:picChg chg="add mod">
          <ac:chgData name="Thomas NEIDLEIN" userId="01f95861-879b-44ee-97e1-42cf69e5f8be" providerId="ADAL" clId="{45711653-0D86-4408-8188-B530C3139DD4}" dt="2023-05-11T11:34:41.788" v="255" actId="1076"/>
          <ac:picMkLst>
            <pc:docMk/>
            <pc:sldMk cId="2846848322" sldId="401"/>
            <ac:picMk id="2" creationId="{3AA2ACCF-D180-41DB-D783-FF8BA235AFDE}"/>
          </ac:picMkLst>
        </pc:picChg>
        <pc:picChg chg="del">
          <ac:chgData name="Thomas NEIDLEIN" userId="01f95861-879b-44ee-97e1-42cf69e5f8be" providerId="ADAL" clId="{45711653-0D86-4408-8188-B530C3139DD4}" dt="2023-05-11T11:34:30.740" v="248" actId="478"/>
          <ac:picMkLst>
            <pc:docMk/>
            <pc:sldMk cId="2846848322" sldId="401"/>
            <ac:picMk id="3" creationId="{CD7268E4-96CA-AC3B-2FBE-7CDAEA978B93}"/>
          </ac:picMkLst>
        </pc:picChg>
      </pc:sldChg>
    </pc:docChg>
  </pc:docChgLst>
  <pc:docChgLst>
    <pc:chgData name="Suwarin PATTANACHUANCHOM" userId="8ab8ebcc-0ad5-45e3-a49b-586db4a145d5" providerId="ADAL" clId="{03577490-557F-4172-98C2-B948B825E51A}"/>
    <pc:docChg chg="custSel modSld">
      <pc:chgData name="Suwarin PATTANACHUANCHOM" userId="8ab8ebcc-0ad5-45e3-a49b-586db4a145d5" providerId="ADAL" clId="{03577490-557F-4172-98C2-B948B825E51A}" dt="2023-05-23T19:47:33.830" v="20" actId="20577"/>
      <pc:docMkLst>
        <pc:docMk/>
      </pc:docMkLst>
      <pc:sldChg chg="modNotesTx">
        <pc:chgData name="Suwarin PATTANACHUANCHOM" userId="8ab8ebcc-0ad5-45e3-a49b-586db4a145d5" providerId="ADAL" clId="{03577490-557F-4172-98C2-B948B825E51A}" dt="2023-05-23T19:47:33.830" v="20" actId="20577"/>
        <pc:sldMkLst>
          <pc:docMk/>
          <pc:sldMk cId="0" sldId="285"/>
        </pc:sldMkLst>
      </pc:sldChg>
      <pc:sldChg chg="modNotesTx">
        <pc:chgData name="Suwarin PATTANACHUANCHOM" userId="8ab8ebcc-0ad5-45e3-a49b-586db4a145d5" providerId="ADAL" clId="{03577490-557F-4172-98C2-B948B825E51A}" dt="2023-05-23T16:09:59.971" v="15" actId="20577"/>
        <pc:sldMkLst>
          <pc:docMk/>
          <pc:sldMk cId="1521708914" sldId="345"/>
        </pc:sldMkLst>
      </pc:sldChg>
    </pc:docChg>
  </pc:docChgLst>
  <pc:docChgLst>
    <pc:chgData name="Till SANDKÜHLER" userId="6aa3dc54-8b48-4894-ad76-06d1a8e7572e" providerId="ADAL" clId="{C8F53564-947B-4AFA-8577-637CA56D5262}"/>
    <pc:docChg chg="undo custSel addSld delSld modSld sldOrd modMainMaster">
      <pc:chgData name="Till SANDKÜHLER" userId="6aa3dc54-8b48-4894-ad76-06d1a8e7572e" providerId="ADAL" clId="{C8F53564-947B-4AFA-8577-637CA56D5262}" dt="2023-04-03T13:29:41.613" v="1790" actId="47"/>
      <pc:docMkLst>
        <pc:docMk/>
      </pc:docMkLst>
      <pc:sldChg chg="modTransition">
        <pc:chgData name="Till SANDKÜHLER" userId="6aa3dc54-8b48-4894-ad76-06d1a8e7572e" providerId="ADAL" clId="{C8F53564-947B-4AFA-8577-637CA56D5262}" dt="2023-04-03T13:24:23.936" v="1771"/>
        <pc:sldMkLst>
          <pc:docMk/>
          <pc:sldMk cId="0" sldId="256"/>
        </pc:sldMkLst>
      </pc:sldChg>
      <pc:sldChg chg="modTransition">
        <pc:chgData name="Till SANDKÜHLER" userId="6aa3dc54-8b48-4894-ad76-06d1a8e7572e" providerId="ADAL" clId="{C8F53564-947B-4AFA-8577-637CA56D5262}" dt="2023-04-03T13:24:23.936" v="1771"/>
        <pc:sldMkLst>
          <pc:docMk/>
          <pc:sldMk cId="0" sldId="259"/>
        </pc:sldMkLst>
      </pc:sldChg>
      <pc:sldChg chg="modTransition">
        <pc:chgData name="Till SANDKÜHLER" userId="6aa3dc54-8b48-4894-ad76-06d1a8e7572e" providerId="ADAL" clId="{C8F53564-947B-4AFA-8577-637CA56D5262}" dt="2023-04-03T13:28:28.132" v="1777"/>
        <pc:sldMkLst>
          <pc:docMk/>
          <pc:sldMk cId="0" sldId="267"/>
        </pc:sldMkLst>
      </pc:sldChg>
      <pc:sldChg chg="modTransition">
        <pc:chgData name="Till SANDKÜHLER" userId="6aa3dc54-8b48-4894-ad76-06d1a8e7572e" providerId="ADAL" clId="{C8F53564-947B-4AFA-8577-637CA56D5262}" dt="2023-04-03T13:24:23.936" v="1771"/>
        <pc:sldMkLst>
          <pc:docMk/>
          <pc:sldMk cId="0" sldId="270"/>
        </pc:sldMkLst>
      </pc:sldChg>
      <pc:sldChg chg="modTransition modNotesTx">
        <pc:chgData name="Till SANDKÜHLER" userId="6aa3dc54-8b48-4894-ad76-06d1a8e7572e" providerId="ADAL" clId="{C8F53564-947B-4AFA-8577-637CA56D5262}" dt="2023-04-03T13:24:23.936" v="1771"/>
        <pc:sldMkLst>
          <pc:docMk/>
          <pc:sldMk cId="0" sldId="285"/>
        </pc:sldMkLst>
      </pc:sldChg>
      <pc:sldChg chg="del">
        <pc:chgData name="Till SANDKÜHLER" userId="6aa3dc54-8b48-4894-ad76-06d1a8e7572e" providerId="ADAL" clId="{C8F53564-947B-4AFA-8577-637CA56D5262}" dt="2023-04-03T08:46:07.819" v="785" actId="2696"/>
        <pc:sldMkLst>
          <pc:docMk/>
          <pc:sldMk cId="0" sldId="286"/>
        </pc:sldMkLst>
      </pc:sldChg>
      <pc:sldChg chg="del">
        <pc:chgData name="Till SANDKÜHLER" userId="6aa3dc54-8b48-4894-ad76-06d1a8e7572e" providerId="ADAL" clId="{C8F53564-947B-4AFA-8577-637CA56D5262}" dt="2023-04-03T08:46:07.819" v="785" actId="2696"/>
        <pc:sldMkLst>
          <pc:docMk/>
          <pc:sldMk cId="0" sldId="287"/>
        </pc:sldMkLst>
      </pc:sldChg>
      <pc:sldChg chg="del">
        <pc:chgData name="Till SANDKÜHLER" userId="6aa3dc54-8b48-4894-ad76-06d1a8e7572e" providerId="ADAL" clId="{C8F53564-947B-4AFA-8577-637CA56D5262}" dt="2023-04-03T08:46:07.819" v="785" actId="2696"/>
        <pc:sldMkLst>
          <pc:docMk/>
          <pc:sldMk cId="0" sldId="288"/>
        </pc:sldMkLst>
      </pc:sldChg>
      <pc:sldChg chg="del">
        <pc:chgData name="Till SANDKÜHLER" userId="6aa3dc54-8b48-4894-ad76-06d1a8e7572e" providerId="ADAL" clId="{C8F53564-947B-4AFA-8577-637CA56D5262}" dt="2023-04-03T08:46:07.819" v="785" actId="2696"/>
        <pc:sldMkLst>
          <pc:docMk/>
          <pc:sldMk cId="0" sldId="291"/>
        </pc:sldMkLst>
      </pc:sldChg>
      <pc:sldChg chg="del">
        <pc:chgData name="Till SANDKÜHLER" userId="6aa3dc54-8b48-4894-ad76-06d1a8e7572e" providerId="ADAL" clId="{C8F53564-947B-4AFA-8577-637CA56D5262}" dt="2023-04-03T08:46:16.076" v="786" actId="47"/>
        <pc:sldMkLst>
          <pc:docMk/>
          <pc:sldMk cId="0" sldId="294"/>
        </pc:sldMkLst>
      </pc:sldChg>
      <pc:sldChg chg="del">
        <pc:chgData name="Till SANDKÜHLER" userId="6aa3dc54-8b48-4894-ad76-06d1a8e7572e" providerId="ADAL" clId="{C8F53564-947B-4AFA-8577-637CA56D5262}" dt="2023-04-03T08:46:16.076" v="786" actId="47"/>
        <pc:sldMkLst>
          <pc:docMk/>
          <pc:sldMk cId="0" sldId="300"/>
        </pc:sldMkLst>
      </pc:sldChg>
      <pc:sldChg chg="del">
        <pc:chgData name="Till SANDKÜHLER" userId="6aa3dc54-8b48-4894-ad76-06d1a8e7572e" providerId="ADAL" clId="{C8F53564-947B-4AFA-8577-637CA56D5262}" dt="2023-04-03T08:46:16.076" v="786" actId="47"/>
        <pc:sldMkLst>
          <pc:docMk/>
          <pc:sldMk cId="0" sldId="301"/>
        </pc:sldMkLst>
      </pc:sldChg>
      <pc:sldChg chg="del">
        <pc:chgData name="Till SANDKÜHLER" userId="6aa3dc54-8b48-4894-ad76-06d1a8e7572e" providerId="ADAL" clId="{C8F53564-947B-4AFA-8577-637CA56D5262}" dt="2023-04-03T08:46:16.076" v="786" actId="47"/>
        <pc:sldMkLst>
          <pc:docMk/>
          <pc:sldMk cId="0" sldId="325"/>
        </pc:sldMkLst>
      </pc:sldChg>
      <pc:sldChg chg="del">
        <pc:chgData name="Till SANDKÜHLER" userId="6aa3dc54-8b48-4894-ad76-06d1a8e7572e" providerId="ADAL" clId="{C8F53564-947B-4AFA-8577-637CA56D5262}" dt="2023-04-03T08:46:16.076" v="786" actId="47"/>
        <pc:sldMkLst>
          <pc:docMk/>
          <pc:sldMk cId="1822994453" sldId="329"/>
        </pc:sldMkLst>
      </pc:sldChg>
      <pc:sldChg chg="modTransition">
        <pc:chgData name="Till SANDKÜHLER" userId="6aa3dc54-8b48-4894-ad76-06d1a8e7572e" providerId="ADAL" clId="{C8F53564-947B-4AFA-8577-637CA56D5262}" dt="2023-04-03T13:24:23.936" v="1771"/>
        <pc:sldMkLst>
          <pc:docMk/>
          <pc:sldMk cId="2124360848" sldId="334"/>
        </pc:sldMkLst>
      </pc:sldChg>
      <pc:sldChg chg="modTransition modNotesTx">
        <pc:chgData name="Till SANDKÜHLER" userId="6aa3dc54-8b48-4894-ad76-06d1a8e7572e" providerId="ADAL" clId="{C8F53564-947B-4AFA-8577-637CA56D5262}" dt="2023-04-03T13:24:23.936" v="1771"/>
        <pc:sldMkLst>
          <pc:docMk/>
          <pc:sldMk cId="387700475" sldId="338"/>
        </pc:sldMkLst>
      </pc:sldChg>
      <pc:sldChg chg="modSp mod modTransition modNotesTx">
        <pc:chgData name="Till SANDKÜHLER" userId="6aa3dc54-8b48-4894-ad76-06d1a8e7572e" providerId="ADAL" clId="{C8F53564-947B-4AFA-8577-637CA56D5262}" dt="2023-04-03T13:24:23.936" v="1771"/>
        <pc:sldMkLst>
          <pc:docMk/>
          <pc:sldMk cId="2066612385" sldId="339"/>
        </pc:sldMkLst>
        <pc:picChg chg="mod">
          <ac:chgData name="Till SANDKÜHLER" userId="6aa3dc54-8b48-4894-ad76-06d1a8e7572e" providerId="ADAL" clId="{C8F53564-947B-4AFA-8577-637CA56D5262}" dt="2023-04-03T08:57:16.896" v="878" actId="1076"/>
          <ac:picMkLst>
            <pc:docMk/>
            <pc:sldMk cId="2066612385" sldId="339"/>
            <ac:picMk id="5" creationId="{A79636FB-5285-3EBD-7CAA-A6D69E43C12A}"/>
          </ac:picMkLst>
        </pc:picChg>
      </pc:sldChg>
      <pc:sldChg chg="del">
        <pc:chgData name="Till SANDKÜHLER" userId="6aa3dc54-8b48-4894-ad76-06d1a8e7572e" providerId="ADAL" clId="{C8F53564-947B-4AFA-8577-637CA56D5262}" dt="2023-04-03T08:46:07.819" v="785" actId="2696"/>
        <pc:sldMkLst>
          <pc:docMk/>
          <pc:sldMk cId="609579924" sldId="342"/>
        </pc:sldMkLst>
      </pc:sldChg>
      <pc:sldChg chg="del">
        <pc:chgData name="Till SANDKÜHLER" userId="6aa3dc54-8b48-4894-ad76-06d1a8e7572e" providerId="ADAL" clId="{C8F53564-947B-4AFA-8577-637CA56D5262}" dt="2023-04-03T08:46:07.819" v="785" actId="2696"/>
        <pc:sldMkLst>
          <pc:docMk/>
          <pc:sldMk cId="1577959410" sldId="343"/>
        </pc:sldMkLst>
      </pc:sldChg>
      <pc:sldChg chg="modTransition">
        <pc:chgData name="Till SANDKÜHLER" userId="6aa3dc54-8b48-4894-ad76-06d1a8e7572e" providerId="ADAL" clId="{C8F53564-947B-4AFA-8577-637CA56D5262}" dt="2023-04-03T13:29:37.282" v="1789"/>
        <pc:sldMkLst>
          <pc:docMk/>
          <pc:sldMk cId="3845440235" sldId="344"/>
        </pc:sldMkLst>
      </pc:sldChg>
      <pc:sldChg chg="modTransition">
        <pc:chgData name="Till SANDKÜHLER" userId="6aa3dc54-8b48-4894-ad76-06d1a8e7572e" providerId="ADAL" clId="{C8F53564-947B-4AFA-8577-637CA56D5262}" dt="2023-04-03T13:24:23.936" v="1771"/>
        <pc:sldMkLst>
          <pc:docMk/>
          <pc:sldMk cId="1521708914" sldId="345"/>
        </pc:sldMkLst>
      </pc:sldChg>
      <pc:sldChg chg="delSp mod modTransition modNotesTx">
        <pc:chgData name="Till SANDKÜHLER" userId="6aa3dc54-8b48-4894-ad76-06d1a8e7572e" providerId="ADAL" clId="{C8F53564-947B-4AFA-8577-637CA56D5262}" dt="2023-04-03T13:24:23.936" v="1771"/>
        <pc:sldMkLst>
          <pc:docMk/>
          <pc:sldMk cId="2966265778" sldId="346"/>
        </pc:sldMkLst>
        <pc:spChg chg="del">
          <ac:chgData name="Till SANDKÜHLER" userId="6aa3dc54-8b48-4894-ad76-06d1a8e7572e" providerId="ADAL" clId="{C8F53564-947B-4AFA-8577-637CA56D5262}" dt="2023-04-03T09:19:22.290" v="955" actId="478"/>
          <ac:spMkLst>
            <pc:docMk/>
            <pc:sldMk cId="2966265778" sldId="346"/>
            <ac:spMk id="5" creationId="{18539135-5C1D-0CBA-9C05-C3A4FEB393CB}"/>
          </ac:spMkLst>
        </pc:spChg>
      </pc:sldChg>
      <pc:sldChg chg="modTransition">
        <pc:chgData name="Till SANDKÜHLER" userId="6aa3dc54-8b48-4894-ad76-06d1a8e7572e" providerId="ADAL" clId="{C8F53564-947B-4AFA-8577-637CA56D5262}" dt="2023-04-03T13:24:23.936" v="1771"/>
        <pc:sldMkLst>
          <pc:docMk/>
          <pc:sldMk cId="3316792911" sldId="347"/>
        </pc:sldMkLst>
      </pc:sldChg>
      <pc:sldChg chg="modTransition">
        <pc:chgData name="Till SANDKÜHLER" userId="6aa3dc54-8b48-4894-ad76-06d1a8e7572e" providerId="ADAL" clId="{C8F53564-947B-4AFA-8577-637CA56D5262}" dt="2023-04-03T13:24:23.936" v="1771"/>
        <pc:sldMkLst>
          <pc:docMk/>
          <pc:sldMk cId="1744339796" sldId="348"/>
        </pc:sldMkLst>
      </pc:sldChg>
      <pc:sldChg chg="modTransition">
        <pc:chgData name="Till SANDKÜHLER" userId="6aa3dc54-8b48-4894-ad76-06d1a8e7572e" providerId="ADAL" clId="{C8F53564-947B-4AFA-8577-637CA56D5262}" dt="2023-04-03T13:29:12.986" v="1785"/>
        <pc:sldMkLst>
          <pc:docMk/>
          <pc:sldMk cId="1004822269" sldId="349"/>
        </pc:sldMkLst>
      </pc:sldChg>
      <pc:sldChg chg="modTransition modAnim">
        <pc:chgData name="Till SANDKÜHLER" userId="6aa3dc54-8b48-4894-ad76-06d1a8e7572e" providerId="ADAL" clId="{C8F53564-947B-4AFA-8577-637CA56D5262}" dt="2023-04-03T13:24:23.936" v="1771"/>
        <pc:sldMkLst>
          <pc:docMk/>
          <pc:sldMk cId="1880573087" sldId="350"/>
        </pc:sldMkLst>
      </pc:sldChg>
      <pc:sldChg chg="addSp delSp modSp mod modTransition modNotesTx">
        <pc:chgData name="Till SANDKÜHLER" userId="6aa3dc54-8b48-4894-ad76-06d1a8e7572e" providerId="ADAL" clId="{C8F53564-947B-4AFA-8577-637CA56D5262}" dt="2023-04-03T13:24:23.936" v="1771"/>
        <pc:sldMkLst>
          <pc:docMk/>
          <pc:sldMk cId="511645483" sldId="351"/>
        </pc:sldMkLst>
        <pc:graphicFrameChg chg="del">
          <ac:chgData name="Till SANDKÜHLER" userId="6aa3dc54-8b48-4894-ad76-06d1a8e7572e" providerId="ADAL" clId="{C8F53564-947B-4AFA-8577-637CA56D5262}" dt="2023-04-03T12:22:48.714" v="1308" actId="478"/>
          <ac:graphicFrameMkLst>
            <pc:docMk/>
            <pc:sldMk cId="511645483" sldId="351"/>
            <ac:graphicFrameMk id="3" creationId="{3D92AB28-626A-4BC5-A9E2-A5531F9ED173}"/>
          </ac:graphicFrameMkLst>
        </pc:graphicFrameChg>
        <pc:graphicFrameChg chg="add del mod">
          <ac:chgData name="Till SANDKÜHLER" userId="6aa3dc54-8b48-4894-ad76-06d1a8e7572e" providerId="ADAL" clId="{C8F53564-947B-4AFA-8577-637CA56D5262}" dt="2023-04-03T12:22:58.043" v="1312" actId="478"/>
          <ac:graphicFrameMkLst>
            <pc:docMk/>
            <pc:sldMk cId="511645483" sldId="351"/>
            <ac:graphicFrameMk id="4" creationId="{3D92AB28-626A-4BC5-A9E2-A5531F9ED173}"/>
          </ac:graphicFrameMkLst>
        </pc:graphicFrameChg>
        <pc:graphicFrameChg chg="add del mod">
          <ac:chgData name="Till SANDKÜHLER" userId="6aa3dc54-8b48-4894-ad76-06d1a8e7572e" providerId="ADAL" clId="{C8F53564-947B-4AFA-8577-637CA56D5262}" dt="2023-04-03T12:31:43.979" v="1577" actId="478"/>
          <ac:graphicFrameMkLst>
            <pc:docMk/>
            <pc:sldMk cId="511645483" sldId="351"/>
            <ac:graphicFrameMk id="5" creationId="{3D92AB28-626A-4BC5-A9E2-A5531F9ED173}"/>
          </ac:graphicFrameMkLst>
        </pc:graphicFrameChg>
        <pc:graphicFrameChg chg="add mod">
          <ac:chgData name="Till SANDKÜHLER" userId="6aa3dc54-8b48-4894-ad76-06d1a8e7572e" providerId="ADAL" clId="{C8F53564-947B-4AFA-8577-637CA56D5262}" dt="2023-04-03T12:32:04.841" v="1585" actId="1076"/>
          <ac:graphicFrameMkLst>
            <pc:docMk/>
            <pc:sldMk cId="511645483" sldId="351"/>
            <ac:graphicFrameMk id="7" creationId="{3D92AB28-626A-4BC5-A9E2-A5531F9ED173}"/>
          </ac:graphicFrameMkLst>
        </pc:graphicFrameChg>
      </pc:sldChg>
      <pc:sldChg chg="modTransition">
        <pc:chgData name="Till SANDKÜHLER" userId="6aa3dc54-8b48-4894-ad76-06d1a8e7572e" providerId="ADAL" clId="{C8F53564-947B-4AFA-8577-637CA56D5262}" dt="2023-04-03T13:24:23.936" v="1771"/>
        <pc:sldMkLst>
          <pc:docMk/>
          <pc:sldMk cId="1001923618" sldId="352"/>
        </pc:sldMkLst>
      </pc:sldChg>
      <pc:sldChg chg="addSp delSp modSp mod modTransition modNotesTx">
        <pc:chgData name="Till SANDKÜHLER" userId="6aa3dc54-8b48-4894-ad76-06d1a8e7572e" providerId="ADAL" clId="{C8F53564-947B-4AFA-8577-637CA56D5262}" dt="2023-04-03T13:24:23.936" v="1771"/>
        <pc:sldMkLst>
          <pc:docMk/>
          <pc:sldMk cId="3789575083" sldId="353"/>
        </pc:sldMkLst>
        <pc:graphicFrameChg chg="add del mod">
          <ac:chgData name="Till SANDKÜHLER" userId="6aa3dc54-8b48-4894-ad76-06d1a8e7572e" providerId="ADAL" clId="{C8F53564-947B-4AFA-8577-637CA56D5262}" dt="2023-04-03T12:20:25.263" v="1296" actId="478"/>
          <ac:graphicFrameMkLst>
            <pc:docMk/>
            <pc:sldMk cId="3789575083" sldId="353"/>
            <ac:graphicFrameMk id="4" creationId="{549A43E3-AF21-A84B-0825-D5B30A1F6734}"/>
          </ac:graphicFrameMkLst>
        </pc:graphicFrameChg>
        <pc:graphicFrameChg chg="add mod">
          <ac:chgData name="Till SANDKÜHLER" userId="6aa3dc54-8b48-4894-ad76-06d1a8e7572e" providerId="ADAL" clId="{C8F53564-947B-4AFA-8577-637CA56D5262}" dt="2023-04-03T12:21:04.493" v="1307" actId="14100"/>
          <ac:graphicFrameMkLst>
            <pc:docMk/>
            <pc:sldMk cId="3789575083" sldId="353"/>
            <ac:graphicFrameMk id="5" creationId="{549A43E3-AF21-A84B-0825-D5B30A1F6734}"/>
          </ac:graphicFrameMkLst>
        </pc:graphicFrameChg>
      </pc:sldChg>
      <pc:sldChg chg="modTransition">
        <pc:chgData name="Till SANDKÜHLER" userId="6aa3dc54-8b48-4894-ad76-06d1a8e7572e" providerId="ADAL" clId="{C8F53564-947B-4AFA-8577-637CA56D5262}" dt="2023-04-03T13:24:23.936" v="1771"/>
        <pc:sldMkLst>
          <pc:docMk/>
          <pc:sldMk cId="2204241568" sldId="354"/>
        </pc:sldMkLst>
      </pc:sldChg>
      <pc:sldChg chg="modTransition">
        <pc:chgData name="Till SANDKÜHLER" userId="6aa3dc54-8b48-4894-ad76-06d1a8e7572e" providerId="ADAL" clId="{C8F53564-947B-4AFA-8577-637CA56D5262}" dt="2023-04-03T13:24:23.936" v="1771"/>
        <pc:sldMkLst>
          <pc:docMk/>
          <pc:sldMk cId="3404151616" sldId="357"/>
        </pc:sldMkLst>
      </pc:sldChg>
      <pc:sldChg chg="modTransition">
        <pc:chgData name="Till SANDKÜHLER" userId="6aa3dc54-8b48-4894-ad76-06d1a8e7572e" providerId="ADAL" clId="{C8F53564-947B-4AFA-8577-637CA56D5262}" dt="2023-04-03T13:29:20.234" v="1786"/>
        <pc:sldMkLst>
          <pc:docMk/>
          <pc:sldMk cId="155958391" sldId="359"/>
        </pc:sldMkLst>
      </pc:sldChg>
      <pc:sldChg chg="modTransition">
        <pc:chgData name="Till SANDKÜHLER" userId="6aa3dc54-8b48-4894-ad76-06d1a8e7572e" providerId="ADAL" clId="{C8F53564-947B-4AFA-8577-637CA56D5262}" dt="2023-04-03T13:24:23.936" v="1771"/>
        <pc:sldMkLst>
          <pc:docMk/>
          <pc:sldMk cId="509895643" sldId="360"/>
        </pc:sldMkLst>
      </pc:sldChg>
      <pc:sldChg chg="modTransition">
        <pc:chgData name="Till SANDKÜHLER" userId="6aa3dc54-8b48-4894-ad76-06d1a8e7572e" providerId="ADAL" clId="{C8F53564-947B-4AFA-8577-637CA56D5262}" dt="2023-04-03T13:24:23.936" v="1771"/>
        <pc:sldMkLst>
          <pc:docMk/>
          <pc:sldMk cId="1799655477" sldId="361"/>
        </pc:sldMkLst>
      </pc:sldChg>
      <pc:sldChg chg="modTransition">
        <pc:chgData name="Till SANDKÜHLER" userId="6aa3dc54-8b48-4894-ad76-06d1a8e7572e" providerId="ADAL" clId="{C8F53564-947B-4AFA-8577-637CA56D5262}" dt="2023-04-03T13:29:22.570" v="1787"/>
        <pc:sldMkLst>
          <pc:docMk/>
          <pc:sldMk cId="2266877195" sldId="362"/>
        </pc:sldMkLst>
      </pc:sldChg>
      <pc:sldChg chg="modTransition">
        <pc:chgData name="Till SANDKÜHLER" userId="6aa3dc54-8b48-4894-ad76-06d1a8e7572e" providerId="ADAL" clId="{C8F53564-947B-4AFA-8577-637CA56D5262}" dt="2023-04-03T13:24:23.936" v="1771"/>
        <pc:sldMkLst>
          <pc:docMk/>
          <pc:sldMk cId="1878654593" sldId="363"/>
        </pc:sldMkLst>
      </pc:sldChg>
      <pc:sldChg chg="addSp delSp modSp mod modTransition modNotesTx">
        <pc:chgData name="Till SANDKÜHLER" userId="6aa3dc54-8b48-4894-ad76-06d1a8e7572e" providerId="ADAL" clId="{C8F53564-947B-4AFA-8577-637CA56D5262}" dt="2023-04-03T13:24:23.936" v="1771"/>
        <pc:sldMkLst>
          <pc:docMk/>
          <pc:sldMk cId="3538564720" sldId="364"/>
        </pc:sldMkLst>
        <pc:picChg chg="del">
          <ac:chgData name="Till SANDKÜHLER" userId="6aa3dc54-8b48-4894-ad76-06d1a8e7572e" providerId="ADAL" clId="{C8F53564-947B-4AFA-8577-637CA56D5262}" dt="2023-04-03T08:56:42.571" v="869" actId="478"/>
          <ac:picMkLst>
            <pc:docMk/>
            <pc:sldMk cId="3538564720" sldId="364"/>
            <ac:picMk id="3" creationId="{EAB2E2C6-7CB5-D086-841B-84599B3855AD}"/>
          </ac:picMkLst>
        </pc:picChg>
        <pc:picChg chg="add mod">
          <ac:chgData name="Till SANDKÜHLER" userId="6aa3dc54-8b48-4894-ad76-06d1a8e7572e" providerId="ADAL" clId="{C8F53564-947B-4AFA-8577-637CA56D5262}" dt="2023-04-03T08:57:03.375" v="876" actId="1076"/>
          <ac:picMkLst>
            <pc:docMk/>
            <pc:sldMk cId="3538564720" sldId="364"/>
            <ac:picMk id="4" creationId="{AEFB3D98-64F8-3538-EA40-1445D31470E2}"/>
          </ac:picMkLst>
        </pc:picChg>
        <pc:picChg chg="del">
          <ac:chgData name="Till SANDKÜHLER" userId="6aa3dc54-8b48-4894-ad76-06d1a8e7572e" providerId="ADAL" clId="{C8F53564-947B-4AFA-8577-637CA56D5262}" dt="2023-04-03T08:56:51.273" v="870" actId="478"/>
          <ac:picMkLst>
            <pc:docMk/>
            <pc:sldMk cId="3538564720" sldId="364"/>
            <ac:picMk id="5" creationId="{02BC31B1-D471-7545-C9FA-122244FF85FB}"/>
          </ac:picMkLst>
        </pc:picChg>
        <pc:picChg chg="del">
          <ac:chgData name="Till SANDKÜHLER" userId="6aa3dc54-8b48-4894-ad76-06d1a8e7572e" providerId="ADAL" clId="{C8F53564-947B-4AFA-8577-637CA56D5262}" dt="2023-04-03T08:56:53.145" v="871" actId="478"/>
          <ac:picMkLst>
            <pc:docMk/>
            <pc:sldMk cId="3538564720" sldId="364"/>
            <ac:picMk id="7" creationId="{3FB5F324-B3D7-BE97-4205-2E1D8D62E073}"/>
          </ac:picMkLst>
        </pc:picChg>
      </pc:sldChg>
      <pc:sldChg chg="addSp delSp modSp mod modTransition modNotesTx">
        <pc:chgData name="Till SANDKÜHLER" userId="6aa3dc54-8b48-4894-ad76-06d1a8e7572e" providerId="ADAL" clId="{C8F53564-947B-4AFA-8577-637CA56D5262}" dt="2023-04-03T13:24:23.936" v="1771"/>
        <pc:sldMkLst>
          <pc:docMk/>
          <pc:sldMk cId="872204790" sldId="365"/>
        </pc:sldMkLst>
        <pc:spChg chg="mod">
          <ac:chgData name="Till SANDKÜHLER" userId="6aa3dc54-8b48-4894-ad76-06d1a8e7572e" providerId="ADAL" clId="{C8F53564-947B-4AFA-8577-637CA56D5262}" dt="2023-04-03T09:31:51.250" v="1026" actId="20577"/>
          <ac:spMkLst>
            <pc:docMk/>
            <pc:sldMk cId="872204790" sldId="365"/>
            <ac:spMk id="737" creationId="{00000000-0000-0000-0000-000000000000}"/>
          </ac:spMkLst>
        </pc:spChg>
        <pc:picChg chg="add del mod">
          <ac:chgData name="Till SANDKÜHLER" userId="6aa3dc54-8b48-4894-ad76-06d1a8e7572e" providerId="ADAL" clId="{C8F53564-947B-4AFA-8577-637CA56D5262}" dt="2023-04-03T09:31:27.462" v="1020"/>
          <ac:picMkLst>
            <pc:docMk/>
            <pc:sldMk cId="872204790" sldId="365"/>
            <ac:picMk id="2" creationId="{F0BF25CC-C426-8938-EE0C-3F47118164B4}"/>
          </ac:picMkLst>
        </pc:picChg>
        <pc:picChg chg="mod modCrop">
          <ac:chgData name="Till SANDKÜHLER" userId="6aa3dc54-8b48-4894-ad76-06d1a8e7572e" providerId="ADAL" clId="{C8F53564-947B-4AFA-8577-637CA56D5262}" dt="2023-04-03T08:58:06.648" v="885" actId="1076"/>
          <ac:picMkLst>
            <pc:docMk/>
            <pc:sldMk cId="872204790" sldId="365"/>
            <ac:picMk id="3" creationId="{8689398C-FD6D-7598-BBDC-A2F97AD9CA7C}"/>
          </ac:picMkLst>
        </pc:picChg>
        <pc:picChg chg="add del mod">
          <ac:chgData name="Till SANDKÜHLER" userId="6aa3dc54-8b48-4894-ad76-06d1a8e7572e" providerId="ADAL" clId="{C8F53564-947B-4AFA-8577-637CA56D5262}" dt="2023-04-03T09:31:28.041" v="1021" actId="478"/>
          <ac:picMkLst>
            <pc:docMk/>
            <pc:sldMk cId="872204790" sldId="365"/>
            <ac:picMk id="6" creationId="{76512BEE-0CB9-A246-89B3-50FB923678C0}"/>
          </ac:picMkLst>
        </pc:picChg>
        <pc:picChg chg="mod">
          <ac:chgData name="Till SANDKÜHLER" userId="6aa3dc54-8b48-4894-ad76-06d1a8e7572e" providerId="ADAL" clId="{C8F53564-947B-4AFA-8577-637CA56D5262}" dt="2023-04-03T09:29:59.775" v="1011" actId="1076"/>
          <ac:picMkLst>
            <pc:docMk/>
            <pc:sldMk cId="872204790" sldId="365"/>
            <ac:picMk id="9" creationId="{AEC3EE25-23EE-8AEB-B80D-5B6E2813CD24}"/>
          </ac:picMkLst>
        </pc:picChg>
        <pc:picChg chg="mod">
          <ac:chgData name="Till SANDKÜHLER" userId="6aa3dc54-8b48-4894-ad76-06d1a8e7572e" providerId="ADAL" clId="{C8F53564-947B-4AFA-8577-637CA56D5262}" dt="2023-04-03T09:11:53.051" v="945" actId="1076"/>
          <ac:picMkLst>
            <pc:docMk/>
            <pc:sldMk cId="872204790" sldId="365"/>
            <ac:picMk id="11" creationId="{7B82B11F-D098-87DF-C5ED-5698D7897076}"/>
          </ac:picMkLst>
        </pc:picChg>
      </pc:sldChg>
      <pc:sldChg chg="modSp mod modTransition modNotesTx">
        <pc:chgData name="Till SANDKÜHLER" userId="6aa3dc54-8b48-4894-ad76-06d1a8e7572e" providerId="ADAL" clId="{C8F53564-947B-4AFA-8577-637CA56D5262}" dt="2023-04-03T13:24:23.936" v="1771"/>
        <pc:sldMkLst>
          <pc:docMk/>
          <pc:sldMk cId="2060257779" sldId="366"/>
        </pc:sldMkLst>
        <pc:spChg chg="mod">
          <ac:chgData name="Till SANDKÜHLER" userId="6aa3dc54-8b48-4894-ad76-06d1a8e7572e" providerId="ADAL" clId="{C8F53564-947B-4AFA-8577-637CA56D5262}" dt="2023-04-03T09:33:04.096" v="1047" actId="2711"/>
          <ac:spMkLst>
            <pc:docMk/>
            <pc:sldMk cId="2060257779" sldId="366"/>
            <ac:spMk id="737" creationId="{00000000-0000-0000-0000-000000000000}"/>
          </ac:spMkLst>
        </pc:spChg>
        <pc:picChg chg="mod">
          <ac:chgData name="Till SANDKÜHLER" userId="6aa3dc54-8b48-4894-ad76-06d1a8e7572e" providerId="ADAL" clId="{C8F53564-947B-4AFA-8577-637CA56D5262}" dt="2023-04-03T09:00:50.992" v="896" actId="1076"/>
          <ac:picMkLst>
            <pc:docMk/>
            <pc:sldMk cId="2060257779" sldId="366"/>
            <ac:picMk id="7" creationId="{1A52D3EB-B899-25BF-5FFC-2A5EC621AC25}"/>
          </ac:picMkLst>
        </pc:picChg>
      </pc:sldChg>
      <pc:sldChg chg="addSp delSp modSp mod">
        <pc:chgData name="Till SANDKÜHLER" userId="6aa3dc54-8b48-4894-ad76-06d1a8e7572e" providerId="ADAL" clId="{C8F53564-947B-4AFA-8577-637CA56D5262}" dt="2023-04-03T09:05:17.594" v="903" actId="1076"/>
        <pc:sldMkLst>
          <pc:docMk/>
          <pc:sldMk cId="1593135311" sldId="367"/>
        </pc:sldMkLst>
        <pc:picChg chg="add mod">
          <ac:chgData name="Till SANDKÜHLER" userId="6aa3dc54-8b48-4894-ad76-06d1a8e7572e" providerId="ADAL" clId="{C8F53564-947B-4AFA-8577-637CA56D5262}" dt="2023-04-03T09:05:17.594" v="903" actId="1076"/>
          <ac:picMkLst>
            <pc:docMk/>
            <pc:sldMk cId="1593135311" sldId="367"/>
            <ac:picMk id="3" creationId="{29CA2888-6EA2-BD8D-D05B-A2B5EC28B0E1}"/>
          </ac:picMkLst>
        </pc:picChg>
        <pc:picChg chg="del mod">
          <ac:chgData name="Till SANDKÜHLER" userId="6aa3dc54-8b48-4894-ad76-06d1a8e7572e" providerId="ADAL" clId="{C8F53564-947B-4AFA-8577-637CA56D5262}" dt="2023-04-03T09:05:05.850" v="898" actId="478"/>
          <ac:picMkLst>
            <pc:docMk/>
            <pc:sldMk cId="1593135311" sldId="367"/>
            <ac:picMk id="5" creationId="{B8C6B920-0A91-1EBD-882F-4D7268311634}"/>
          </ac:picMkLst>
        </pc:picChg>
        <pc:picChg chg="del mod">
          <ac:chgData name="Till SANDKÜHLER" userId="6aa3dc54-8b48-4894-ad76-06d1a8e7572e" providerId="ADAL" clId="{C8F53564-947B-4AFA-8577-637CA56D5262}" dt="2023-04-03T09:05:03.181" v="897" actId="478"/>
          <ac:picMkLst>
            <pc:docMk/>
            <pc:sldMk cId="1593135311" sldId="367"/>
            <ac:picMk id="10" creationId="{65CF1D31-D00A-1CEE-08BC-C533156ACD3A}"/>
          </ac:picMkLst>
        </pc:picChg>
      </pc:sldChg>
      <pc:sldChg chg="del">
        <pc:chgData name="Till SANDKÜHLER" userId="6aa3dc54-8b48-4894-ad76-06d1a8e7572e" providerId="ADAL" clId="{C8F53564-947B-4AFA-8577-637CA56D5262}" dt="2023-04-03T09:00:30.666" v="894" actId="47"/>
        <pc:sldMkLst>
          <pc:docMk/>
          <pc:sldMk cId="1849120416" sldId="368"/>
        </pc:sldMkLst>
      </pc:sldChg>
      <pc:sldChg chg="delSp del mod">
        <pc:chgData name="Till SANDKÜHLER" userId="6aa3dc54-8b48-4894-ad76-06d1a8e7572e" providerId="ADAL" clId="{C8F53564-947B-4AFA-8577-637CA56D5262}" dt="2023-04-03T09:06:50.828" v="916" actId="47"/>
        <pc:sldMkLst>
          <pc:docMk/>
          <pc:sldMk cId="4161555786" sldId="369"/>
        </pc:sldMkLst>
        <pc:picChg chg="del">
          <ac:chgData name="Till SANDKÜHLER" userId="6aa3dc54-8b48-4894-ad76-06d1a8e7572e" providerId="ADAL" clId="{C8F53564-947B-4AFA-8577-637CA56D5262}" dt="2023-04-03T09:00:26.589" v="893" actId="478"/>
          <ac:picMkLst>
            <pc:docMk/>
            <pc:sldMk cId="4161555786" sldId="369"/>
            <ac:picMk id="3" creationId="{409D9DE9-0A07-E936-13C2-5E5950B8C3DC}"/>
          </ac:picMkLst>
        </pc:picChg>
      </pc:sldChg>
      <pc:sldChg chg="modTransition">
        <pc:chgData name="Till SANDKÜHLER" userId="6aa3dc54-8b48-4894-ad76-06d1a8e7572e" providerId="ADAL" clId="{C8F53564-947B-4AFA-8577-637CA56D5262}" dt="2023-04-03T13:24:23.936" v="1771"/>
        <pc:sldMkLst>
          <pc:docMk/>
          <pc:sldMk cId="2470426483" sldId="370"/>
        </pc:sldMkLst>
      </pc:sldChg>
      <pc:sldChg chg="addSp delSp modSp mod modTransition">
        <pc:chgData name="Till SANDKÜHLER" userId="6aa3dc54-8b48-4894-ad76-06d1a8e7572e" providerId="ADAL" clId="{C8F53564-947B-4AFA-8577-637CA56D5262}" dt="2023-04-03T13:24:23.936" v="1771"/>
        <pc:sldMkLst>
          <pc:docMk/>
          <pc:sldMk cId="2710862889" sldId="371"/>
        </pc:sldMkLst>
        <pc:spChg chg="del">
          <ac:chgData name="Till SANDKÜHLER" userId="6aa3dc54-8b48-4894-ad76-06d1a8e7572e" providerId="ADAL" clId="{C8F53564-947B-4AFA-8577-637CA56D5262}" dt="2023-04-03T09:08:46.908" v="921" actId="478"/>
          <ac:spMkLst>
            <pc:docMk/>
            <pc:sldMk cId="2710862889" sldId="371"/>
            <ac:spMk id="8" creationId="{C031A635-AEB3-79B4-ED26-E7D72F6FFD33}"/>
          </ac:spMkLst>
        </pc:spChg>
        <pc:picChg chg="add mod">
          <ac:chgData name="Till SANDKÜHLER" userId="6aa3dc54-8b48-4894-ad76-06d1a8e7572e" providerId="ADAL" clId="{C8F53564-947B-4AFA-8577-637CA56D5262}" dt="2023-04-03T09:08:16.130" v="920" actId="1076"/>
          <ac:picMkLst>
            <pc:docMk/>
            <pc:sldMk cId="2710862889" sldId="371"/>
            <ac:picMk id="3" creationId="{21DFB38B-0FFF-832D-B3C7-4AE4589E61F9}"/>
          </ac:picMkLst>
        </pc:picChg>
        <pc:picChg chg="add mod modCrop">
          <ac:chgData name="Till SANDKÜHLER" userId="6aa3dc54-8b48-4894-ad76-06d1a8e7572e" providerId="ADAL" clId="{C8F53564-947B-4AFA-8577-637CA56D5262}" dt="2023-04-03T09:09:01.547" v="925" actId="732"/>
          <ac:picMkLst>
            <pc:docMk/>
            <pc:sldMk cId="2710862889" sldId="371"/>
            <ac:picMk id="5" creationId="{212B4F8B-A3B1-F559-CA9C-59522D46BBDE}"/>
          </ac:picMkLst>
        </pc:picChg>
        <pc:picChg chg="add del mod">
          <ac:chgData name="Till SANDKÜHLER" userId="6aa3dc54-8b48-4894-ad76-06d1a8e7572e" providerId="ADAL" clId="{C8F53564-947B-4AFA-8577-637CA56D5262}" dt="2023-04-03T09:38:50.769" v="1114" actId="478"/>
          <ac:picMkLst>
            <pc:docMk/>
            <pc:sldMk cId="2710862889" sldId="371"/>
            <ac:picMk id="6" creationId="{C8DD1885-7AF5-1047-63C5-73BCE133251F}"/>
          </ac:picMkLst>
        </pc:picChg>
      </pc:sldChg>
      <pc:sldChg chg="del">
        <pc:chgData name="Till SANDKÜHLER" userId="6aa3dc54-8b48-4894-ad76-06d1a8e7572e" providerId="ADAL" clId="{C8F53564-947B-4AFA-8577-637CA56D5262}" dt="2023-04-03T09:14:13.435" v="948" actId="47"/>
        <pc:sldMkLst>
          <pc:docMk/>
          <pc:sldMk cId="2017032475" sldId="372"/>
        </pc:sldMkLst>
      </pc:sldChg>
      <pc:sldChg chg="delSp modSp mod modTransition modNotesTx">
        <pc:chgData name="Till SANDKÜHLER" userId="6aa3dc54-8b48-4894-ad76-06d1a8e7572e" providerId="ADAL" clId="{C8F53564-947B-4AFA-8577-637CA56D5262}" dt="2023-04-03T13:24:23.936" v="1771"/>
        <pc:sldMkLst>
          <pc:docMk/>
          <pc:sldMk cId="3023528640" sldId="373"/>
        </pc:sldMkLst>
        <pc:spChg chg="del">
          <ac:chgData name="Till SANDKÜHLER" userId="6aa3dc54-8b48-4894-ad76-06d1a8e7572e" providerId="ADAL" clId="{C8F53564-947B-4AFA-8577-637CA56D5262}" dt="2023-04-03T09:09:16.524" v="926" actId="478"/>
          <ac:spMkLst>
            <pc:docMk/>
            <pc:sldMk cId="3023528640" sldId="373"/>
            <ac:spMk id="8" creationId="{C031A635-AEB3-79B4-ED26-E7D72F6FFD33}"/>
          </ac:spMkLst>
        </pc:spChg>
        <pc:picChg chg="mod modCrop">
          <ac:chgData name="Till SANDKÜHLER" userId="6aa3dc54-8b48-4894-ad76-06d1a8e7572e" providerId="ADAL" clId="{C8F53564-947B-4AFA-8577-637CA56D5262}" dt="2023-04-03T09:09:31.370" v="929" actId="1076"/>
          <ac:picMkLst>
            <pc:docMk/>
            <pc:sldMk cId="3023528640" sldId="373"/>
            <ac:picMk id="3" creationId="{D28B6E67-D483-1440-90AC-A15C2C5C501C}"/>
          </ac:picMkLst>
        </pc:picChg>
      </pc:sldChg>
      <pc:sldChg chg="addSp delSp modSp mod modTransition">
        <pc:chgData name="Till SANDKÜHLER" userId="6aa3dc54-8b48-4894-ad76-06d1a8e7572e" providerId="ADAL" clId="{C8F53564-947B-4AFA-8577-637CA56D5262}" dt="2023-04-03T13:24:23.936" v="1771"/>
        <pc:sldMkLst>
          <pc:docMk/>
          <pc:sldMk cId="706247135" sldId="374"/>
        </pc:sldMkLst>
        <pc:spChg chg="del">
          <ac:chgData name="Till SANDKÜHLER" userId="6aa3dc54-8b48-4894-ad76-06d1a8e7572e" providerId="ADAL" clId="{C8F53564-947B-4AFA-8577-637CA56D5262}" dt="2023-04-03T12:25:17.351" v="1322" actId="478"/>
          <ac:spMkLst>
            <pc:docMk/>
            <pc:sldMk cId="706247135" sldId="374"/>
            <ac:spMk id="8" creationId="{C031A635-AEB3-79B4-ED26-E7D72F6FFD33}"/>
          </ac:spMkLst>
        </pc:spChg>
        <pc:picChg chg="add mod">
          <ac:chgData name="Till SANDKÜHLER" userId="6aa3dc54-8b48-4894-ad76-06d1a8e7572e" providerId="ADAL" clId="{C8F53564-947B-4AFA-8577-637CA56D5262}" dt="2023-04-03T12:25:26.494" v="1325" actId="1076"/>
          <ac:picMkLst>
            <pc:docMk/>
            <pc:sldMk cId="706247135" sldId="374"/>
            <ac:picMk id="4" creationId="{1549F7E3-B8B1-195F-49DE-7C8AA2557A9E}"/>
          </ac:picMkLst>
        </pc:picChg>
      </pc:sldChg>
      <pc:sldChg chg="modTransition">
        <pc:chgData name="Till SANDKÜHLER" userId="6aa3dc54-8b48-4894-ad76-06d1a8e7572e" providerId="ADAL" clId="{C8F53564-947B-4AFA-8577-637CA56D5262}" dt="2023-04-03T13:29:26.346" v="1788"/>
        <pc:sldMkLst>
          <pc:docMk/>
          <pc:sldMk cId="3204624055" sldId="375"/>
        </pc:sldMkLst>
      </pc:sldChg>
      <pc:sldChg chg="del">
        <pc:chgData name="Till SANDKÜHLER" userId="6aa3dc54-8b48-4894-ad76-06d1a8e7572e" providerId="ADAL" clId="{C8F53564-947B-4AFA-8577-637CA56D5262}" dt="2023-04-03T09:55:34.609" v="1178" actId="47"/>
        <pc:sldMkLst>
          <pc:docMk/>
          <pc:sldMk cId="64783490" sldId="376"/>
        </pc:sldMkLst>
      </pc:sldChg>
      <pc:sldChg chg="addSp delSp modSp mod modTransition modAnim">
        <pc:chgData name="Till SANDKÜHLER" userId="6aa3dc54-8b48-4894-ad76-06d1a8e7572e" providerId="ADAL" clId="{C8F53564-947B-4AFA-8577-637CA56D5262}" dt="2023-04-03T13:24:23.936" v="1771"/>
        <pc:sldMkLst>
          <pc:docMk/>
          <pc:sldMk cId="3504031085" sldId="377"/>
        </pc:sldMkLst>
        <pc:spChg chg="mod">
          <ac:chgData name="Till SANDKÜHLER" userId="6aa3dc54-8b48-4894-ad76-06d1a8e7572e" providerId="ADAL" clId="{C8F53564-947B-4AFA-8577-637CA56D5262}" dt="2023-04-03T09:55:10.715" v="1177" actId="1076"/>
          <ac:spMkLst>
            <pc:docMk/>
            <pc:sldMk cId="3504031085" sldId="377"/>
            <ac:spMk id="6" creationId="{6450CA57-99B0-018D-7872-D9DC26B83352}"/>
          </ac:spMkLst>
        </pc:spChg>
        <pc:spChg chg="del">
          <ac:chgData name="Till SANDKÜHLER" userId="6aa3dc54-8b48-4894-ad76-06d1a8e7572e" providerId="ADAL" clId="{C8F53564-947B-4AFA-8577-637CA56D5262}" dt="2023-04-03T09:51:38.867" v="1139" actId="478"/>
          <ac:spMkLst>
            <pc:docMk/>
            <pc:sldMk cId="3504031085" sldId="377"/>
            <ac:spMk id="7" creationId="{B256CBDE-65CB-BBCA-4970-61E6721B00C6}"/>
          </ac:spMkLst>
        </pc:spChg>
        <pc:spChg chg="add mod">
          <ac:chgData name="Till SANDKÜHLER" userId="6aa3dc54-8b48-4894-ad76-06d1a8e7572e" providerId="ADAL" clId="{C8F53564-947B-4AFA-8577-637CA56D5262}" dt="2023-04-03T09:54:57.956" v="1175" actId="20577"/>
          <ac:spMkLst>
            <pc:docMk/>
            <pc:sldMk cId="3504031085" sldId="377"/>
            <ac:spMk id="9" creationId="{D8778FA6-BA72-AC01-0408-7512A9087748}"/>
          </ac:spMkLst>
        </pc:spChg>
        <pc:picChg chg="add mod">
          <ac:chgData name="Till SANDKÜHLER" userId="6aa3dc54-8b48-4894-ad76-06d1a8e7572e" providerId="ADAL" clId="{C8F53564-947B-4AFA-8577-637CA56D5262}" dt="2023-04-03T09:52:14.835" v="1144" actId="1076"/>
          <ac:picMkLst>
            <pc:docMk/>
            <pc:sldMk cId="3504031085" sldId="377"/>
            <ac:picMk id="4" creationId="{E8197FA8-D43A-6FA4-0CD9-A65A3D913684}"/>
          </ac:picMkLst>
        </pc:picChg>
        <pc:picChg chg="add mod modCrop">
          <ac:chgData name="Till SANDKÜHLER" userId="6aa3dc54-8b48-4894-ad76-06d1a8e7572e" providerId="ADAL" clId="{C8F53564-947B-4AFA-8577-637CA56D5262}" dt="2023-04-03T09:54:11.635" v="1158" actId="732"/>
          <ac:picMkLst>
            <pc:docMk/>
            <pc:sldMk cId="3504031085" sldId="377"/>
            <ac:picMk id="8" creationId="{F1750A3A-E2D7-69DB-A704-28FA679C7F92}"/>
          </ac:picMkLst>
        </pc:picChg>
      </pc:sldChg>
      <pc:sldChg chg="del">
        <pc:chgData name="Till SANDKÜHLER" userId="6aa3dc54-8b48-4894-ad76-06d1a8e7572e" providerId="ADAL" clId="{C8F53564-947B-4AFA-8577-637CA56D5262}" dt="2023-04-03T09:55:39.321" v="1179" actId="47"/>
        <pc:sldMkLst>
          <pc:docMk/>
          <pc:sldMk cId="2648329077" sldId="378"/>
        </pc:sldMkLst>
      </pc:sldChg>
      <pc:sldChg chg="addSp delSp modSp mod modTransition modAnim modNotesTx">
        <pc:chgData name="Till SANDKÜHLER" userId="6aa3dc54-8b48-4894-ad76-06d1a8e7572e" providerId="ADAL" clId="{C8F53564-947B-4AFA-8577-637CA56D5262}" dt="2023-04-03T13:24:23.936" v="1771"/>
        <pc:sldMkLst>
          <pc:docMk/>
          <pc:sldMk cId="1545110186" sldId="379"/>
        </pc:sldMkLst>
        <pc:spChg chg="add mod">
          <ac:chgData name="Till SANDKÜHLER" userId="6aa3dc54-8b48-4894-ad76-06d1a8e7572e" providerId="ADAL" clId="{C8F53564-947B-4AFA-8577-637CA56D5262}" dt="2023-04-03T10:06:03.093" v="1277" actId="1076"/>
          <ac:spMkLst>
            <pc:docMk/>
            <pc:sldMk cId="1545110186" sldId="379"/>
            <ac:spMk id="3" creationId="{42DCA7D4-ECAA-9792-147A-01D8F15C4876}"/>
          </ac:spMkLst>
        </pc:spChg>
        <pc:spChg chg="mod">
          <ac:chgData name="Till SANDKÜHLER" userId="6aa3dc54-8b48-4894-ad76-06d1a8e7572e" providerId="ADAL" clId="{C8F53564-947B-4AFA-8577-637CA56D5262}" dt="2023-04-03T10:05:52.637" v="1272" actId="1076"/>
          <ac:spMkLst>
            <pc:docMk/>
            <pc:sldMk cId="1545110186" sldId="379"/>
            <ac:spMk id="4" creationId="{7B95A184-20B9-211C-9D19-43263B77C0CD}"/>
          </ac:spMkLst>
        </pc:spChg>
        <pc:picChg chg="add del mod modCrop">
          <ac:chgData name="Till SANDKÜHLER" userId="6aa3dc54-8b48-4894-ad76-06d1a8e7572e" providerId="ADAL" clId="{C8F53564-947B-4AFA-8577-637CA56D5262}" dt="2023-04-03T10:08:21.512" v="1288" actId="478"/>
          <ac:picMkLst>
            <pc:docMk/>
            <pc:sldMk cId="1545110186" sldId="379"/>
            <ac:picMk id="6" creationId="{5D835F8A-8270-C8FD-ECC7-857F2E912C21}"/>
          </ac:picMkLst>
        </pc:picChg>
        <pc:picChg chg="add del mod">
          <ac:chgData name="Till SANDKÜHLER" userId="6aa3dc54-8b48-4894-ad76-06d1a8e7572e" providerId="ADAL" clId="{C8F53564-947B-4AFA-8577-637CA56D5262}" dt="2023-04-03T10:06:44.662" v="1280" actId="478"/>
          <ac:picMkLst>
            <pc:docMk/>
            <pc:sldMk cId="1545110186" sldId="379"/>
            <ac:picMk id="1025" creationId="{D3D1CDEE-02B8-6A83-975F-7FF7E78E34BF}"/>
          </ac:picMkLst>
        </pc:picChg>
      </pc:sldChg>
      <pc:sldChg chg="addSp delSp modSp mod modTransition modAnim">
        <pc:chgData name="Till SANDKÜHLER" userId="6aa3dc54-8b48-4894-ad76-06d1a8e7572e" providerId="ADAL" clId="{C8F53564-947B-4AFA-8577-637CA56D5262}" dt="2023-04-03T13:24:23.936" v="1771"/>
        <pc:sldMkLst>
          <pc:docMk/>
          <pc:sldMk cId="2395957537" sldId="382"/>
        </pc:sldMkLst>
        <pc:spChg chg="mod">
          <ac:chgData name="Till SANDKÜHLER" userId="6aa3dc54-8b48-4894-ad76-06d1a8e7572e" providerId="ADAL" clId="{C8F53564-947B-4AFA-8577-637CA56D5262}" dt="2023-04-03T12:54:07.803" v="1703" actId="1076"/>
          <ac:spMkLst>
            <pc:docMk/>
            <pc:sldMk cId="2395957537" sldId="382"/>
            <ac:spMk id="3" creationId="{D6C4787C-0484-3EBC-4F7C-2B5AB4584F84}"/>
          </ac:spMkLst>
        </pc:spChg>
        <pc:spChg chg="del">
          <ac:chgData name="Till SANDKÜHLER" userId="6aa3dc54-8b48-4894-ad76-06d1a8e7572e" providerId="ADAL" clId="{C8F53564-947B-4AFA-8577-637CA56D5262}" dt="2023-04-03T12:53:33.818" v="1694" actId="478"/>
          <ac:spMkLst>
            <pc:docMk/>
            <pc:sldMk cId="2395957537" sldId="382"/>
            <ac:spMk id="4" creationId="{4A65F92B-14B3-042B-27A3-0696F21C85A6}"/>
          </ac:spMkLst>
        </pc:spChg>
        <pc:picChg chg="add mod">
          <ac:chgData name="Till SANDKÜHLER" userId="6aa3dc54-8b48-4894-ad76-06d1a8e7572e" providerId="ADAL" clId="{C8F53564-947B-4AFA-8577-637CA56D5262}" dt="2023-04-03T12:53:58.371" v="1701" actId="1076"/>
          <ac:picMkLst>
            <pc:docMk/>
            <pc:sldMk cId="2395957537" sldId="382"/>
            <ac:picMk id="7" creationId="{3C506300-D821-E22D-DDE7-B69578A146B4}"/>
          </ac:picMkLst>
        </pc:picChg>
      </pc:sldChg>
      <pc:sldChg chg="del">
        <pc:chgData name="Till SANDKÜHLER" userId="6aa3dc54-8b48-4894-ad76-06d1a8e7572e" providerId="ADAL" clId="{C8F53564-947B-4AFA-8577-637CA56D5262}" dt="2023-04-03T10:10:33.453" v="1292" actId="47"/>
        <pc:sldMkLst>
          <pc:docMk/>
          <pc:sldMk cId="229220938" sldId="383"/>
        </pc:sldMkLst>
      </pc:sldChg>
      <pc:sldChg chg="del">
        <pc:chgData name="Till SANDKÜHLER" userId="6aa3dc54-8b48-4894-ad76-06d1a8e7572e" providerId="ADAL" clId="{C8F53564-947B-4AFA-8577-637CA56D5262}" dt="2023-04-03T08:44:46.391" v="775" actId="47"/>
        <pc:sldMkLst>
          <pc:docMk/>
          <pc:sldMk cId="548395282" sldId="384"/>
        </pc:sldMkLst>
      </pc:sldChg>
      <pc:sldChg chg="addSp delSp modSp add del mod modAnim">
        <pc:chgData name="Till SANDKÜHLER" userId="6aa3dc54-8b48-4894-ad76-06d1a8e7572e" providerId="ADAL" clId="{C8F53564-947B-4AFA-8577-637CA56D5262}" dt="2023-04-03T10:11:49.570" v="1293" actId="47"/>
        <pc:sldMkLst>
          <pc:docMk/>
          <pc:sldMk cId="2686953924" sldId="384"/>
        </pc:sldMkLst>
        <pc:spChg chg="add mod">
          <ac:chgData name="Till SANDKÜHLER" userId="6aa3dc54-8b48-4894-ad76-06d1a8e7572e" providerId="ADAL" clId="{C8F53564-947B-4AFA-8577-637CA56D5262}" dt="2023-04-03T08:45:08.405" v="781" actId="20577"/>
          <ac:spMkLst>
            <pc:docMk/>
            <pc:sldMk cId="2686953924" sldId="384"/>
            <ac:spMk id="2" creationId="{D41EF819-BFCD-698B-2687-2BC10DAF07CC}"/>
          </ac:spMkLst>
        </pc:spChg>
        <pc:spChg chg="del">
          <ac:chgData name="Till SANDKÜHLER" userId="6aa3dc54-8b48-4894-ad76-06d1a8e7572e" providerId="ADAL" clId="{C8F53564-947B-4AFA-8577-637CA56D5262}" dt="2023-04-03T08:45:05.460" v="779" actId="478"/>
          <ac:spMkLst>
            <pc:docMk/>
            <pc:sldMk cId="2686953924" sldId="384"/>
            <ac:spMk id="4" creationId="{DA954F70-19D4-0591-9FB1-B8813587ED2E}"/>
          </ac:spMkLst>
        </pc:spChg>
        <pc:spChg chg="add mod">
          <ac:chgData name="Till SANDKÜHLER" userId="6aa3dc54-8b48-4894-ad76-06d1a8e7572e" providerId="ADAL" clId="{C8F53564-947B-4AFA-8577-637CA56D5262}" dt="2023-04-03T08:45:22.657" v="784" actId="20577"/>
          <ac:spMkLst>
            <pc:docMk/>
            <pc:sldMk cId="2686953924" sldId="384"/>
            <ac:spMk id="5" creationId="{B60D564D-8E61-1733-7A29-96BAF400B9FF}"/>
          </ac:spMkLst>
        </pc:spChg>
        <pc:graphicFrameChg chg="del">
          <ac:chgData name="Till SANDKÜHLER" userId="6aa3dc54-8b48-4894-ad76-06d1a8e7572e" providerId="ADAL" clId="{C8F53564-947B-4AFA-8577-637CA56D5262}" dt="2023-04-03T08:44:56.403" v="777" actId="478"/>
          <ac:graphicFrameMkLst>
            <pc:docMk/>
            <pc:sldMk cId="2686953924" sldId="384"/>
            <ac:graphicFrameMk id="3" creationId="{3D92AB28-626A-4BC5-A9E2-A5531F9ED173}"/>
          </ac:graphicFrameMkLst>
        </pc:graphicFrameChg>
      </pc:sldChg>
      <pc:sldChg chg="delSp modSp add mod modTransition delAnim modNotesTx">
        <pc:chgData name="Till SANDKÜHLER" userId="6aa3dc54-8b48-4894-ad76-06d1a8e7572e" providerId="ADAL" clId="{C8F53564-947B-4AFA-8577-637CA56D5262}" dt="2023-04-03T13:24:23.936" v="1771"/>
        <pc:sldMkLst>
          <pc:docMk/>
          <pc:sldMk cId="925110238" sldId="385"/>
        </pc:sldMkLst>
        <pc:spChg chg="del">
          <ac:chgData name="Till SANDKÜHLER" userId="6aa3dc54-8b48-4894-ad76-06d1a8e7572e" providerId="ADAL" clId="{C8F53564-947B-4AFA-8577-637CA56D5262}" dt="2023-04-03T08:47:19.557" v="867" actId="478"/>
          <ac:spMkLst>
            <pc:docMk/>
            <pc:sldMk cId="925110238" sldId="385"/>
            <ac:spMk id="2" creationId="{D41EF819-BFCD-698B-2687-2BC10DAF07CC}"/>
          </ac:spMkLst>
        </pc:spChg>
        <pc:spChg chg="mod">
          <ac:chgData name="Till SANDKÜHLER" userId="6aa3dc54-8b48-4894-ad76-06d1a8e7572e" providerId="ADAL" clId="{C8F53564-947B-4AFA-8577-637CA56D5262}" dt="2023-04-03T08:47:16.448" v="866" actId="20577"/>
          <ac:spMkLst>
            <pc:docMk/>
            <pc:sldMk cId="925110238" sldId="385"/>
            <ac:spMk id="5" creationId="{B60D564D-8E61-1733-7A29-96BAF400B9FF}"/>
          </ac:spMkLst>
        </pc:spChg>
        <pc:spChg chg="mod">
          <ac:chgData name="Till SANDKÜHLER" userId="6aa3dc54-8b48-4894-ad76-06d1a8e7572e" providerId="ADAL" clId="{C8F53564-947B-4AFA-8577-637CA56D5262}" dt="2023-04-03T08:47:02.870" v="840" actId="20577"/>
          <ac:spMkLst>
            <pc:docMk/>
            <pc:sldMk cId="925110238" sldId="385"/>
            <ac:spMk id="6" creationId="{AD47A446-9F22-4982-5598-C60374C0D695}"/>
          </ac:spMkLst>
        </pc:spChg>
      </pc:sldChg>
      <pc:sldChg chg="addSp delSp modSp mod ord modTransition modNotesTx">
        <pc:chgData name="Till SANDKÜHLER" userId="6aa3dc54-8b48-4894-ad76-06d1a8e7572e" providerId="ADAL" clId="{C8F53564-947B-4AFA-8577-637CA56D5262}" dt="2023-04-03T13:24:23.936" v="1771"/>
        <pc:sldMkLst>
          <pc:docMk/>
          <pc:sldMk cId="3651385345" sldId="386"/>
        </pc:sldMkLst>
        <pc:picChg chg="add mod modCrop">
          <ac:chgData name="Till SANDKÜHLER" userId="6aa3dc54-8b48-4894-ad76-06d1a8e7572e" providerId="ADAL" clId="{C8F53564-947B-4AFA-8577-637CA56D5262}" dt="2023-04-03T09:06:26.825" v="915" actId="1076"/>
          <ac:picMkLst>
            <pc:docMk/>
            <pc:sldMk cId="3651385345" sldId="386"/>
            <ac:picMk id="3" creationId="{D5534E3E-43F0-3A9F-327D-CFB500E95DB8}"/>
          </ac:picMkLst>
        </pc:picChg>
        <pc:picChg chg="del">
          <ac:chgData name="Till SANDKÜHLER" userId="6aa3dc54-8b48-4894-ad76-06d1a8e7572e" providerId="ADAL" clId="{C8F53564-947B-4AFA-8577-637CA56D5262}" dt="2023-04-03T09:00:01.643" v="892" actId="478"/>
          <ac:picMkLst>
            <pc:docMk/>
            <pc:sldMk cId="3651385345" sldId="386"/>
            <ac:picMk id="4" creationId="{2328BC80-AEF1-2A3F-DF79-16F47A018EE0}"/>
          </ac:picMkLst>
        </pc:picChg>
      </pc:sldChg>
      <pc:sldChg chg="modSp mod modTransition modNotesTx">
        <pc:chgData name="Till SANDKÜHLER" userId="6aa3dc54-8b48-4894-ad76-06d1a8e7572e" providerId="ADAL" clId="{C8F53564-947B-4AFA-8577-637CA56D5262}" dt="2023-04-03T13:24:23.936" v="1771"/>
        <pc:sldMkLst>
          <pc:docMk/>
          <pc:sldMk cId="2054402311" sldId="387"/>
        </pc:sldMkLst>
        <pc:picChg chg="mod">
          <ac:chgData name="Till SANDKÜHLER" userId="6aa3dc54-8b48-4894-ad76-06d1a8e7572e" providerId="ADAL" clId="{C8F53564-947B-4AFA-8577-637CA56D5262}" dt="2023-04-03T09:14:36.860" v="953" actId="1076"/>
          <ac:picMkLst>
            <pc:docMk/>
            <pc:sldMk cId="2054402311" sldId="387"/>
            <ac:picMk id="3" creationId="{8689398C-FD6D-7598-BBDC-A2F97AD9CA7C}"/>
          </ac:picMkLst>
        </pc:picChg>
        <pc:picChg chg="mod">
          <ac:chgData name="Till SANDKÜHLER" userId="6aa3dc54-8b48-4894-ad76-06d1a8e7572e" providerId="ADAL" clId="{C8F53564-947B-4AFA-8577-637CA56D5262}" dt="2023-04-03T09:14:39.011" v="954" actId="1076"/>
          <ac:picMkLst>
            <pc:docMk/>
            <pc:sldMk cId="2054402311" sldId="387"/>
            <ac:picMk id="4" creationId="{42BE9DCB-BB1D-6121-8EAC-167219E69079}"/>
          </ac:picMkLst>
        </pc:picChg>
      </pc:sldChg>
      <pc:sldChg chg="add del ord">
        <pc:chgData name="Till SANDKÜHLER" userId="6aa3dc54-8b48-4894-ad76-06d1a8e7572e" providerId="ADAL" clId="{C8F53564-947B-4AFA-8577-637CA56D5262}" dt="2023-04-03T09:38:12.286" v="1112" actId="47"/>
        <pc:sldMkLst>
          <pc:docMk/>
          <pc:sldMk cId="916526145" sldId="388"/>
        </pc:sldMkLst>
      </pc:sldChg>
      <pc:sldChg chg="addSp delSp modSp add mod modTransition">
        <pc:chgData name="Till SANDKÜHLER" userId="6aa3dc54-8b48-4894-ad76-06d1a8e7572e" providerId="ADAL" clId="{C8F53564-947B-4AFA-8577-637CA56D5262}" dt="2023-04-03T13:24:23.936" v="1771"/>
        <pc:sldMkLst>
          <pc:docMk/>
          <pc:sldMk cId="2577203254" sldId="388"/>
        </pc:sldMkLst>
        <pc:picChg chg="add mod">
          <ac:chgData name="Till SANDKÜHLER" userId="6aa3dc54-8b48-4894-ad76-06d1a8e7572e" providerId="ADAL" clId="{C8F53564-947B-4AFA-8577-637CA56D5262}" dt="2023-04-03T09:40:41.946" v="1126"/>
          <ac:picMkLst>
            <pc:docMk/>
            <pc:sldMk cId="2577203254" sldId="388"/>
            <ac:picMk id="2" creationId="{5A7A9C4A-75F8-692D-05CB-039E407230F0}"/>
          </ac:picMkLst>
        </pc:picChg>
        <pc:picChg chg="del">
          <ac:chgData name="Till SANDKÜHLER" userId="6aa3dc54-8b48-4894-ad76-06d1a8e7572e" providerId="ADAL" clId="{C8F53564-947B-4AFA-8577-637CA56D5262}" dt="2023-04-03T09:40:35.496" v="1124" actId="478"/>
          <ac:picMkLst>
            <pc:docMk/>
            <pc:sldMk cId="2577203254" sldId="388"/>
            <ac:picMk id="3" creationId="{21DFB38B-0FFF-832D-B3C7-4AE4589E61F9}"/>
          </ac:picMkLst>
        </pc:picChg>
        <pc:picChg chg="add mod">
          <ac:chgData name="Till SANDKÜHLER" userId="6aa3dc54-8b48-4894-ad76-06d1a8e7572e" providerId="ADAL" clId="{C8F53564-947B-4AFA-8577-637CA56D5262}" dt="2023-04-03T09:40:41.946" v="1126"/>
          <ac:picMkLst>
            <pc:docMk/>
            <pc:sldMk cId="2577203254" sldId="388"/>
            <ac:picMk id="4" creationId="{99E2D5DD-F3D5-CA0F-570A-14120F1AD567}"/>
          </ac:picMkLst>
        </pc:picChg>
        <pc:picChg chg="del">
          <ac:chgData name="Till SANDKÜHLER" userId="6aa3dc54-8b48-4894-ad76-06d1a8e7572e" providerId="ADAL" clId="{C8F53564-947B-4AFA-8577-637CA56D5262}" dt="2023-04-03T09:40:36.385" v="1125" actId="478"/>
          <ac:picMkLst>
            <pc:docMk/>
            <pc:sldMk cId="2577203254" sldId="388"/>
            <ac:picMk id="5" creationId="{212B4F8B-A3B1-F559-CA9C-59522D46BBDE}"/>
          </ac:picMkLst>
        </pc:picChg>
      </pc:sldChg>
      <pc:sldChg chg="addSp delSp modSp add del mod">
        <pc:chgData name="Till SANDKÜHLER" userId="6aa3dc54-8b48-4894-ad76-06d1a8e7572e" providerId="ADAL" clId="{C8F53564-947B-4AFA-8577-637CA56D5262}" dt="2023-04-03T09:40:13.198" v="1122" actId="47"/>
        <pc:sldMkLst>
          <pc:docMk/>
          <pc:sldMk cId="3699186220" sldId="388"/>
        </pc:sldMkLst>
        <pc:picChg chg="add mod">
          <ac:chgData name="Till SANDKÜHLER" userId="6aa3dc54-8b48-4894-ad76-06d1a8e7572e" providerId="ADAL" clId="{C8F53564-947B-4AFA-8577-637CA56D5262}" dt="2023-04-03T09:39:53.305" v="1121" actId="1076"/>
          <ac:picMkLst>
            <pc:docMk/>
            <pc:sldMk cId="3699186220" sldId="388"/>
            <ac:picMk id="2" creationId="{D8B34BA6-4812-7DCA-42AC-327640887F3E}"/>
          </ac:picMkLst>
        </pc:picChg>
        <pc:picChg chg="del">
          <ac:chgData name="Till SANDKÜHLER" userId="6aa3dc54-8b48-4894-ad76-06d1a8e7572e" providerId="ADAL" clId="{C8F53564-947B-4AFA-8577-637CA56D5262}" dt="2023-04-03T09:39:00.673" v="1116" actId="478"/>
          <ac:picMkLst>
            <pc:docMk/>
            <pc:sldMk cId="3699186220" sldId="388"/>
            <ac:picMk id="3" creationId="{21DFB38B-0FFF-832D-B3C7-4AE4589E61F9}"/>
          </ac:picMkLst>
        </pc:picChg>
        <pc:picChg chg="del">
          <ac:chgData name="Till SANDKÜHLER" userId="6aa3dc54-8b48-4894-ad76-06d1a8e7572e" providerId="ADAL" clId="{C8F53564-947B-4AFA-8577-637CA56D5262}" dt="2023-04-03T09:39:02.465" v="1117" actId="478"/>
          <ac:picMkLst>
            <pc:docMk/>
            <pc:sldMk cId="3699186220" sldId="388"/>
            <ac:picMk id="5" creationId="{212B4F8B-A3B1-F559-CA9C-59522D46BBDE}"/>
          </ac:picMkLst>
        </pc:picChg>
      </pc:sldChg>
      <pc:sldChg chg="add modTransition">
        <pc:chgData name="Till SANDKÜHLER" userId="6aa3dc54-8b48-4894-ad76-06d1a8e7572e" providerId="ADAL" clId="{C8F53564-947B-4AFA-8577-637CA56D5262}" dt="2023-04-03T13:24:23.936" v="1771"/>
        <pc:sldMkLst>
          <pc:docMk/>
          <pc:sldMk cId="4035342992" sldId="389"/>
        </pc:sldMkLst>
      </pc:sldChg>
      <pc:sldChg chg="del modTransition">
        <pc:chgData name="Till SANDKÜHLER" userId="6aa3dc54-8b48-4894-ad76-06d1a8e7572e" providerId="ADAL" clId="{C8F53564-947B-4AFA-8577-637CA56D5262}" dt="2023-04-03T13:29:41.613" v="1790" actId="47"/>
        <pc:sldMkLst>
          <pc:docMk/>
          <pc:sldMk cId="1916822493" sldId="390"/>
        </pc:sldMkLst>
      </pc:sldChg>
      <pc:sldChg chg="del modTransition">
        <pc:chgData name="Till SANDKÜHLER" userId="6aa3dc54-8b48-4894-ad76-06d1a8e7572e" providerId="ADAL" clId="{C8F53564-947B-4AFA-8577-637CA56D5262}" dt="2023-04-03T13:29:41.613" v="1790" actId="47"/>
        <pc:sldMkLst>
          <pc:docMk/>
          <pc:sldMk cId="976564321" sldId="391"/>
        </pc:sldMkLst>
      </pc:sldChg>
      <pc:sldChg chg="modTransition">
        <pc:chgData name="Till SANDKÜHLER" userId="6aa3dc54-8b48-4894-ad76-06d1a8e7572e" providerId="ADAL" clId="{C8F53564-947B-4AFA-8577-637CA56D5262}" dt="2023-04-03T13:24:23.936" v="1771"/>
        <pc:sldMkLst>
          <pc:docMk/>
          <pc:sldMk cId="165608690" sldId="392"/>
        </pc:sldMkLst>
      </pc:sldChg>
      <pc:sldChg chg="modTransition">
        <pc:chgData name="Till SANDKÜHLER" userId="6aa3dc54-8b48-4894-ad76-06d1a8e7572e" providerId="ADAL" clId="{C8F53564-947B-4AFA-8577-637CA56D5262}" dt="2023-04-03T13:24:23.936" v="1771"/>
        <pc:sldMkLst>
          <pc:docMk/>
          <pc:sldMk cId="4250065170" sldId="393"/>
        </pc:sldMkLst>
      </pc:sldChg>
      <pc:sldChg chg="del modNotesTx">
        <pc:chgData name="Till SANDKÜHLER" userId="6aa3dc54-8b48-4894-ad76-06d1a8e7572e" providerId="ADAL" clId="{C8F53564-947B-4AFA-8577-637CA56D5262}" dt="2023-04-03T12:44:00.615" v="1688" actId="2696"/>
        <pc:sldMkLst>
          <pc:docMk/>
          <pc:sldMk cId="4114989636" sldId="394"/>
        </pc:sldMkLst>
      </pc:sldChg>
      <pc:sldChg chg="modTransition">
        <pc:chgData name="Till SANDKÜHLER" userId="6aa3dc54-8b48-4894-ad76-06d1a8e7572e" providerId="ADAL" clId="{C8F53564-947B-4AFA-8577-637CA56D5262}" dt="2023-04-03T13:24:23.936" v="1771"/>
        <pc:sldMkLst>
          <pc:docMk/>
          <pc:sldMk cId="4138087784" sldId="395"/>
        </pc:sldMkLst>
      </pc:sldChg>
      <pc:sldChg chg="add del">
        <pc:chgData name="Till SANDKÜHLER" userId="6aa3dc54-8b48-4894-ad76-06d1a8e7572e" providerId="ADAL" clId="{C8F53564-947B-4AFA-8577-637CA56D5262}" dt="2023-04-03T12:45:07.727" v="1689" actId="47"/>
        <pc:sldMkLst>
          <pc:docMk/>
          <pc:sldMk cId="2014518082" sldId="396"/>
        </pc:sldMkLst>
      </pc:sldChg>
      <pc:sldChg chg="modTransition">
        <pc:chgData name="Till SANDKÜHLER" userId="6aa3dc54-8b48-4894-ad76-06d1a8e7572e" providerId="ADAL" clId="{C8F53564-947B-4AFA-8577-637CA56D5262}" dt="2023-04-03T13:24:23.936" v="1771"/>
        <pc:sldMkLst>
          <pc:docMk/>
          <pc:sldMk cId="4243869588" sldId="397"/>
        </pc:sldMkLst>
      </pc:sldChg>
      <pc:sldChg chg="add modTransition">
        <pc:chgData name="Till SANDKÜHLER" userId="6aa3dc54-8b48-4894-ad76-06d1a8e7572e" providerId="ADAL" clId="{C8F53564-947B-4AFA-8577-637CA56D5262}" dt="2023-04-03T13:24:23.936" v="1771"/>
        <pc:sldMkLst>
          <pc:docMk/>
          <pc:sldMk cId="3881067961" sldId="398"/>
        </pc:sldMkLst>
      </pc:sldChg>
      <pc:sldChg chg="modTransition">
        <pc:chgData name="Till SANDKÜHLER" userId="6aa3dc54-8b48-4894-ad76-06d1a8e7572e" providerId="ADAL" clId="{C8F53564-947B-4AFA-8577-637CA56D5262}" dt="2023-04-03T13:24:23.936" v="1771"/>
        <pc:sldMkLst>
          <pc:docMk/>
          <pc:sldMk cId="540819034" sldId="399"/>
        </pc:sldMkLst>
      </pc:sldChg>
      <pc:sldMasterChg chg="modTransition delSldLayout modSldLayout">
        <pc:chgData name="Till SANDKÜHLER" userId="6aa3dc54-8b48-4894-ad76-06d1a8e7572e" providerId="ADAL" clId="{C8F53564-947B-4AFA-8577-637CA56D5262}" dt="2023-04-03T13:24:23.936" v="1771"/>
        <pc:sldMasterMkLst>
          <pc:docMk/>
          <pc:sldMasterMk cId="0" sldId="2147483703"/>
        </pc:sldMasterMkLst>
        <pc:sldLayoutChg chg="modTransition">
          <pc:chgData name="Till SANDKÜHLER" userId="6aa3dc54-8b48-4894-ad76-06d1a8e7572e" providerId="ADAL" clId="{C8F53564-947B-4AFA-8577-637CA56D5262}" dt="2023-04-03T13:24:23.936" v="1771"/>
          <pc:sldLayoutMkLst>
            <pc:docMk/>
            <pc:sldMasterMk cId="0" sldId="2147483703"/>
            <pc:sldLayoutMk cId="0" sldId="214748364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4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1"/>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52"/>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5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4"/>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5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4"/>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6"/>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6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1"/>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75"/>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76"/>
          </pc:sldLayoutMkLst>
        </pc:sldLayoutChg>
        <pc:sldLayoutChg chg="del">
          <pc:chgData name="Till SANDKÜHLER" userId="6aa3dc54-8b48-4894-ad76-06d1a8e7572e" providerId="ADAL" clId="{C8F53564-947B-4AFA-8577-637CA56D5262}" dt="2023-04-03T08:46:07.819" v="785" actId="2696"/>
          <pc:sldLayoutMkLst>
            <pc:docMk/>
            <pc:sldMasterMk cId="0" sldId="2147483703"/>
            <pc:sldLayoutMk cId="0" sldId="2147483677"/>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7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0"/>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81"/>
          </pc:sldLayoutMkLst>
        </pc:sldLayoutChg>
        <pc:sldLayoutChg chg="del">
          <pc:chgData name="Till SANDKÜHLER" userId="6aa3dc54-8b48-4894-ad76-06d1a8e7572e" providerId="ADAL" clId="{C8F53564-947B-4AFA-8577-637CA56D5262}" dt="2023-04-03T08:46:16.076" v="786" actId="47"/>
          <pc:sldLayoutMkLst>
            <pc:docMk/>
            <pc:sldMasterMk cId="0" sldId="2147483703"/>
            <pc:sldLayoutMk cId="0" sldId="214748368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89"/>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0"/>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1"/>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2"/>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3"/>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5"/>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6"/>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7"/>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8"/>
          </pc:sldLayoutMkLst>
        </pc:sldLayoutChg>
        <pc:sldLayoutChg chg="modTransition">
          <pc:chgData name="Till SANDKÜHLER" userId="6aa3dc54-8b48-4894-ad76-06d1a8e7572e" providerId="ADAL" clId="{C8F53564-947B-4AFA-8577-637CA56D5262}" dt="2023-04-03T13:24:23.936" v="1771"/>
          <pc:sldLayoutMkLst>
            <pc:docMk/>
            <pc:sldMasterMk cId="0" sldId="2147483703"/>
            <pc:sldLayoutMk cId="0" sldId="214748369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staca.sharepoint.com/sites/ESTACAAAD2023/Shared%20Documents/Project%20-%20Nozzle/All%20Data.xlsx" TargetMode="External"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oleObject" Target="https://estaca.sharepoint.com/sites/ESTACAAAD2023/Shared%20Documents/Project%20-%20Nozzle/All%20Data.xlsx" TargetMode="External"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oleObject" Target="https://estaca.sharepoint.com/sites/ESTACAAAD2023/Shared%20Documents/Project%20-%20Nozzle/All%20Data.xlsx" TargetMode="External"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oleObject" Target="https://estaca.sharepoint.com/sites/ESTACAAAD2023/Shared%20Documents/Project%20-%20Nozzle/All%20Data.xlsx" TargetMode="External"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oleObject" Target="https://estaca.sharepoint.com/sites/ESTACAAAD2023/Shared%20Documents/Project%20-%20Nozzle/All%20Data.xlsx" TargetMode="External" /><Relationship Id="rId2" Type="http://schemas.microsoft.com/office/2011/relationships/chartColorStyle" Target="colors5.xml" /><Relationship Id="rId1" Type="http://schemas.microsoft.com/office/2011/relationships/chartStyle" Target="style5.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Wall Y+ of Nozzle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rgbClr val="FF0000"/>
              </a:solidFill>
              <a:ln w="9525">
                <a:solidFill>
                  <a:srgbClr val="FF0000"/>
                </a:solidFill>
              </a:ln>
              <a:effectLst/>
            </c:spPr>
          </c:marker>
          <c:xVal>
            <c:numRef>
              <c:f>'[All Data.xlsx]Wall Y+ Nozzle Plot'!$A$3:$A$257</c:f>
              <c:numCache>
                <c:formatCode>General</c:formatCode>
                <c:ptCount val="255"/>
                <c:pt idx="0">
                  <c:v>0.12010645376849099</c:v>
                </c:pt>
                <c:pt idx="1">
                  <c:v>0.11938107693131</c:v>
                </c:pt>
                <c:pt idx="2">
                  <c:v>0.118653081468162</c:v>
                </c:pt>
                <c:pt idx="3">
                  <c:v>0.117924562345851</c:v>
                </c:pt>
                <c:pt idx="4">
                  <c:v>0.11719592937630199</c:v>
                </c:pt>
                <c:pt idx="5">
                  <c:v>0.116467273650951</c:v>
                </c:pt>
                <c:pt idx="6">
                  <c:v>0.1157386179256</c:v>
                </c:pt>
                <c:pt idx="7">
                  <c:v>0.115009962188881</c:v>
                </c:pt>
                <c:pt idx="8">
                  <c:v>0.114281306452163</c:v>
                </c:pt>
                <c:pt idx="9">
                  <c:v>0.113552650715445</c:v>
                </c:pt>
                <c:pt idx="10">
                  <c:v>0.11282399498441099</c:v>
                </c:pt>
                <c:pt idx="11">
                  <c:v>0.112095339259059</c:v>
                </c:pt>
                <c:pt idx="12">
                  <c:v>0.111366683533708</c:v>
                </c:pt>
                <c:pt idx="13">
                  <c:v>0.110638027802674</c:v>
                </c:pt>
                <c:pt idx="14">
                  <c:v>0.109909372065955</c:v>
                </c:pt>
                <c:pt idx="15">
                  <c:v>0.109180716332079</c:v>
                </c:pt>
                <c:pt idx="16">
                  <c:v>0.108452060603886</c:v>
                </c:pt>
                <c:pt idx="17">
                  <c:v>0.107723404875693</c:v>
                </c:pt>
                <c:pt idx="18">
                  <c:v>0.106996454965003</c:v>
                </c:pt>
                <c:pt idx="19">
                  <c:v>0.106274980405894</c:v>
                </c:pt>
                <c:pt idx="20">
                  <c:v>0.105550094206096</c:v>
                </c:pt>
                <c:pt idx="21">
                  <c:v>0.104808781954058</c:v>
                </c:pt>
                <c:pt idx="22">
                  <c:v>0.104067469700311</c:v>
                </c:pt>
                <c:pt idx="23">
                  <c:v>0.1033422423504</c:v>
                </c:pt>
                <c:pt idx="24">
                  <c:v>0.102620358418375</c:v>
                </c:pt>
                <c:pt idx="25">
                  <c:v>0.10189366778497</c:v>
                </c:pt>
                <c:pt idx="26">
                  <c:v>0.10116540778479199</c:v>
                </c:pt>
                <c:pt idx="27">
                  <c:v>0.10043683392408199</c:v>
                </c:pt>
                <c:pt idx="28">
                  <c:v>9.9708191831470797E-2</c:v>
                </c:pt>
                <c:pt idx="29">
                  <c:v>9.8979536106119495E-2</c:v>
                </c:pt>
                <c:pt idx="30">
                  <c:v>9.8250880380768194E-2</c:v>
                </c:pt>
                <c:pt idx="31">
                  <c:v>9.7522224644050207E-2</c:v>
                </c:pt>
                <c:pt idx="32">
                  <c:v>9.6793568913015507E-2</c:v>
                </c:pt>
                <c:pt idx="33">
                  <c:v>9.6064913181980904E-2</c:v>
                </c:pt>
                <c:pt idx="34">
                  <c:v>9.5336257450946205E-2</c:v>
                </c:pt>
                <c:pt idx="35">
                  <c:v>9.4607601725595E-2</c:v>
                </c:pt>
                <c:pt idx="36">
                  <c:v>9.3878945994560301E-2</c:v>
                </c:pt>
                <c:pt idx="37">
                  <c:v>9.3150290260683999E-2</c:v>
                </c:pt>
                <c:pt idx="38">
                  <c:v>9.2421634529649299E-2</c:v>
                </c:pt>
                <c:pt idx="39">
                  <c:v>9.1692978798614599E-2</c:v>
                </c:pt>
                <c:pt idx="40">
                  <c:v>9.0964323067579997E-2</c:v>
                </c:pt>
                <c:pt idx="41">
                  <c:v>9.0236236527349606E-2</c:v>
                </c:pt>
                <c:pt idx="42">
                  <c:v>8.9508836770454694E-2</c:v>
                </c:pt>
                <c:pt idx="43">
                  <c:v>8.8776788927054207E-2</c:v>
                </c:pt>
                <c:pt idx="44">
                  <c:v>8.8042229566915806E-2</c:v>
                </c:pt>
                <c:pt idx="45">
                  <c:v>8.7315258810217497E-2</c:v>
                </c:pt>
                <c:pt idx="46">
                  <c:v>8.6591250734146794E-2</c:v>
                </c:pt>
                <c:pt idx="47">
                  <c:v>8.5863732947495705E-2</c:v>
                </c:pt>
                <c:pt idx="48">
                  <c:v>8.5135077222144404E-2</c:v>
                </c:pt>
                <c:pt idx="49">
                  <c:v>8.4406421496793199E-2</c:v>
                </c:pt>
                <c:pt idx="50">
                  <c:v>8.3677765760075101E-2</c:v>
                </c:pt>
                <c:pt idx="51">
                  <c:v>8.29491100233571E-2</c:v>
                </c:pt>
                <c:pt idx="52">
                  <c:v>8.2220454286639003E-2</c:v>
                </c:pt>
                <c:pt idx="53">
                  <c:v>8.1491798561287798E-2</c:v>
                </c:pt>
                <c:pt idx="54">
                  <c:v>8.0763142841619895E-2</c:v>
                </c:pt>
                <c:pt idx="55">
                  <c:v>8.0034487110585195E-2</c:v>
                </c:pt>
                <c:pt idx="56">
                  <c:v>7.9305831373867194E-2</c:v>
                </c:pt>
                <c:pt idx="57">
                  <c:v>7.8577175637149194E-2</c:v>
                </c:pt>
                <c:pt idx="58">
                  <c:v>7.7848519906114494E-2</c:v>
                </c:pt>
                <c:pt idx="59">
                  <c:v>7.7119864180763206E-2</c:v>
                </c:pt>
                <c:pt idx="60">
                  <c:v>7.6391208449728604E-2</c:v>
                </c:pt>
                <c:pt idx="61">
                  <c:v>7.5662552715852205E-2</c:v>
                </c:pt>
                <c:pt idx="62">
                  <c:v>7.49341245719536E-2</c:v>
                </c:pt>
                <c:pt idx="63">
                  <c:v>7.4206834378973102E-2</c:v>
                </c:pt>
                <c:pt idx="64">
                  <c:v>7.3482169525236798E-2</c:v>
                </c:pt>
                <c:pt idx="65">
                  <c:v>7.2752382457748593E-2</c:v>
                </c:pt>
                <c:pt idx="66">
                  <c:v>7.2016092759702499E-2</c:v>
                </c:pt>
                <c:pt idx="67">
                  <c:v>7.1286519794852496E-2</c:v>
                </c:pt>
                <c:pt idx="68">
                  <c:v>7.0561142957672102E-2</c:v>
                </c:pt>
                <c:pt idx="69">
                  <c:v>6.9833142938817094E-2</c:v>
                </c:pt>
                <c:pt idx="70">
                  <c:v>6.9104619260798E-2</c:v>
                </c:pt>
                <c:pt idx="71">
                  <c:v>6.8375990846956794E-2</c:v>
                </c:pt>
                <c:pt idx="72">
                  <c:v>6.7647339677312707E-2</c:v>
                </c:pt>
                <c:pt idx="73">
                  <c:v>6.6918683951961502E-2</c:v>
                </c:pt>
                <c:pt idx="74">
                  <c:v>6.6190028215243404E-2</c:v>
                </c:pt>
                <c:pt idx="75">
                  <c:v>6.5461372478525404E-2</c:v>
                </c:pt>
                <c:pt idx="76">
                  <c:v>6.4732716741807306E-2</c:v>
                </c:pt>
                <c:pt idx="77">
                  <c:v>6.4004061010772703E-2</c:v>
                </c:pt>
                <c:pt idx="78">
                  <c:v>6.3275405285421402E-2</c:v>
                </c:pt>
                <c:pt idx="79">
                  <c:v>6.25467495600701E-2</c:v>
                </c:pt>
                <c:pt idx="80">
                  <c:v>6.1818093829035498E-2</c:v>
                </c:pt>
                <c:pt idx="81">
                  <c:v>6.10894380923174E-2</c:v>
                </c:pt>
                <c:pt idx="82">
                  <c:v>6.0360782358441098E-2</c:v>
                </c:pt>
                <c:pt idx="83">
                  <c:v>5.9632126630248097E-2</c:v>
                </c:pt>
                <c:pt idx="84">
                  <c:v>5.8903470902055201E-2</c:v>
                </c:pt>
                <c:pt idx="85">
                  <c:v>5.8176520991364597E-2</c:v>
                </c:pt>
                <c:pt idx="86">
                  <c:v>5.7455046432255498E-2</c:v>
                </c:pt>
                <c:pt idx="87">
                  <c:v>5.6730160232458297E-2</c:v>
                </c:pt>
                <c:pt idx="88">
                  <c:v>5.6176487263677598E-2</c:v>
                </c:pt>
                <c:pt idx="89">
                  <c:v>0.120836026733341</c:v>
                </c:pt>
                <c:pt idx="90">
                  <c:v>0.121572316431387</c:v>
                </c:pt>
                <c:pt idx="91">
                  <c:v>0.12230187591316</c:v>
                </c:pt>
                <c:pt idx="92">
                  <c:v>0.123026313181181</c:v>
                </c:pt>
                <c:pt idx="93">
                  <c:v>0.12375383095987599</c:v>
                </c:pt>
                <c:pt idx="94">
                  <c:v>0.12448248668949</c:v>
                </c:pt>
                <c:pt idx="95">
                  <c:v>0.12521114242336701</c:v>
                </c:pt>
                <c:pt idx="96">
                  <c:v>0.12593979815440101</c:v>
                </c:pt>
                <c:pt idx="97">
                  <c:v>0.12666845387975301</c:v>
                </c:pt>
                <c:pt idx="98">
                  <c:v>0.12739710961078701</c:v>
                </c:pt>
                <c:pt idx="99">
                  <c:v>0.128125765347505</c:v>
                </c:pt>
                <c:pt idx="100">
                  <c:v>0.12885442108422299</c:v>
                </c:pt>
                <c:pt idx="101">
                  <c:v>0.12958307681525799</c:v>
                </c:pt>
                <c:pt idx="102">
                  <c:v>0.13031173253492601</c:v>
                </c:pt>
                <c:pt idx="103">
                  <c:v>0.131040388260277</c:v>
                </c:pt>
                <c:pt idx="104">
                  <c:v>0.13176904399699499</c:v>
                </c:pt>
                <c:pt idx="105">
                  <c:v>0.132497699733713</c:v>
                </c:pt>
                <c:pt idx="106">
                  <c:v>0.13322634636738101</c:v>
                </c:pt>
                <c:pt idx="107">
                  <c:v>0.13395494747442599</c:v>
                </c:pt>
                <c:pt idx="108">
                  <c:v>0.134683339199755</c:v>
                </c:pt>
                <c:pt idx="109">
                  <c:v>0.13541068401689399</c:v>
                </c:pt>
                <c:pt idx="110">
                  <c:v>0.13613496519603699</c:v>
                </c:pt>
                <c:pt idx="111">
                  <c:v>0.136862163540554</c:v>
                </c:pt>
                <c:pt idx="112">
                  <c:v>0.137596722900692</c:v>
                </c:pt>
                <c:pt idx="113">
                  <c:v>0.138328770744093</c:v>
                </c:pt>
                <c:pt idx="114">
                  <c:v>0.13905617050098801</c:v>
                </c:pt>
                <c:pt idx="115">
                  <c:v>0.139784257041218</c:v>
                </c:pt>
                <c:pt idx="116">
                  <c:v>0.140512912772253</c:v>
                </c:pt>
                <c:pt idx="117">
                  <c:v>0.14124156850328701</c:v>
                </c:pt>
                <c:pt idx="118">
                  <c:v>0.14197022423432201</c:v>
                </c:pt>
                <c:pt idx="119">
                  <c:v>0.14269887996819799</c:v>
                </c:pt>
                <c:pt idx="120">
                  <c:v>0.143427535699233</c:v>
                </c:pt>
                <c:pt idx="121">
                  <c:v>0.144156191424584</c:v>
                </c:pt>
                <c:pt idx="122">
                  <c:v>0.144884847155619</c:v>
                </c:pt>
                <c:pt idx="123">
                  <c:v>0.14561350288665401</c:v>
                </c:pt>
                <c:pt idx="124">
                  <c:v>0.14634215861768801</c:v>
                </c:pt>
                <c:pt idx="125">
                  <c:v>0.147070814354406</c:v>
                </c:pt>
                <c:pt idx="126">
                  <c:v>0.14779947007975799</c:v>
                </c:pt>
                <c:pt idx="127">
                  <c:v>0.14852812580510899</c:v>
                </c:pt>
                <c:pt idx="128">
                  <c:v>0.149256781541827</c:v>
                </c:pt>
                <c:pt idx="129">
                  <c:v>0.14998543727854499</c:v>
                </c:pt>
                <c:pt idx="130">
                  <c:v>0.15071409301526301</c:v>
                </c:pt>
                <c:pt idx="131">
                  <c:v>0.15144104292140301</c:v>
                </c:pt>
                <c:pt idx="132">
                  <c:v>0.15216251747278201</c:v>
                </c:pt>
                <c:pt idx="133">
                  <c:v>0.15288740367395001</c:v>
                </c:pt>
                <c:pt idx="134">
                  <c:v>0.15362880797456399</c:v>
                </c:pt>
                <c:pt idx="135">
                  <c:v>0.15438153150782699</c:v>
                </c:pt>
                <c:pt idx="136">
                  <c:v>0.155139572757924</c:v>
                </c:pt>
                <c:pt idx="137">
                  <c:v>0.15590358899672499</c:v>
                </c:pt>
                <c:pt idx="138">
                  <c:v>0.156672811971347</c:v>
                </c:pt>
                <c:pt idx="139">
                  <c:v>0.15744399875989301</c:v>
                </c:pt>
                <c:pt idx="140">
                  <c:v>0.15821306845428901</c:v>
                </c:pt>
                <c:pt idx="141">
                  <c:v>0.15898046759464199</c:v>
                </c:pt>
                <c:pt idx="142">
                  <c:v>0.159746016209875</c:v>
                </c:pt>
                <c:pt idx="143">
                  <c:v>0.160507880004162</c:v>
                </c:pt>
                <c:pt idx="144">
                  <c:v>0.161262663935338</c:v>
                </c:pt>
                <c:pt idx="145">
                  <c:v>0.162006394005274</c:v>
                </c:pt>
                <c:pt idx="146">
                  <c:v>0.16273952185137699</c:v>
                </c:pt>
                <c:pt idx="147">
                  <c:v>0.163461705146347</c:v>
                </c:pt>
                <c:pt idx="148">
                  <c:v>0.16417023488387</c:v>
                </c:pt>
                <c:pt idx="149">
                  <c:v>0.16486171704743799</c:v>
                </c:pt>
                <c:pt idx="150">
                  <c:v>0.165537679337177</c:v>
                </c:pt>
                <c:pt idx="151">
                  <c:v>0.16620782319562499</c:v>
                </c:pt>
                <c:pt idx="152">
                  <c:v>0.16687796705407301</c:v>
                </c:pt>
                <c:pt idx="153">
                  <c:v>0.167548110908464</c:v>
                </c:pt>
                <c:pt idx="154">
                  <c:v>0.16821825476285501</c:v>
                </c:pt>
                <c:pt idx="155">
                  <c:v>0.168888398621303</c:v>
                </c:pt>
                <c:pt idx="156">
                  <c:v>0.16955854247975</c:v>
                </c:pt>
                <c:pt idx="157">
                  <c:v>0.17022868633312699</c:v>
                </c:pt>
                <c:pt idx="158">
                  <c:v>0.17089883018650401</c:v>
                </c:pt>
                <c:pt idx="159">
                  <c:v>0.17156897404596599</c:v>
                </c:pt>
                <c:pt idx="160">
                  <c:v>0.17223911790542801</c:v>
                </c:pt>
                <c:pt idx="161">
                  <c:v>0.17290926175779101</c:v>
                </c:pt>
                <c:pt idx="162">
                  <c:v>0.17357940560812499</c:v>
                </c:pt>
                <c:pt idx="163">
                  <c:v>0.174249549462516</c:v>
                </c:pt>
                <c:pt idx="164">
                  <c:v>0.17491969332096399</c:v>
                </c:pt>
                <c:pt idx="165">
                  <c:v>0.17558983717941101</c:v>
                </c:pt>
                <c:pt idx="166">
                  <c:v>0.176259981033802</c:v>
                </c:pt>
                <c:pt idx="167">
                  <c:v>0.17693012488819301</c:v>
                </c:pt>
                <c:pt idx="168">
                  <c:v>0.177600268746641</c:v>
                </c:pt>
                <c:pt idx="169">
                  <c:v>0.178270412605089</c:v>
                </c:pt>
                <c:pt idx="170">
                  <c:v>0.17894055645846599</c:v>
                </c:pt>
                <c:pt idx="171">
                  <c:v>0.17961070031184301</c:v>
                </c:pt>
                <c:pt idx="172">
                  <c:v>0.18028084417130499</c:v>
                </c:pt>
                <c:pt idx="173">
                  <c:v>0.18095098803076601</c:v>
                </c:pt>
                <c:pt idx="174">
                  <c:v>0.18162113188312901</c:v>
                </c:pt>
                <c:pt idx="175">
                  <c:v>0.18229127573346299</c:v>
                </c:pt>
                <c:pt idx="176">
                  <c:v>0.182961419587854</c:v>
                </c:pt>
                <c:pt idx="177">
                  <c:v>0.18363156344630199</c:v>
                </c:pt>
                <c:pt idx="178">
                  <c:v>0.18430170730475001</c:v>
                </c:pt>
                <c:pt idx="179">
                  <c:v>0.184971851159141</c:v>
                </c:pt>
                <c:pt idx="180">
                  <c:v>0.18564199501353201</c:v>
                </c:pt>
                <c:pt idx="181">
                  <c:v>0.18631213887198</c:v>
                </c:pt>
                <c:pt idx="182">
                  <c:v>0.186982282730428</c:v>
                </c:pt>
                <c:pt idx="183">
                  <c:v>0.18765242658380399</c:v>
                </c:pt>
                <c:pt idx="184">
                  <c:v>0.18832257043718101</c:v>
                </c:pt>
                <c:pt idx="185">
                  <c:v>0.18899271429664299</c:v>
                </c:pt>
                <c:pt idx="186">
                  <c:v>0.18966285815610501</c:v>
                </c:pt>
                <c:pt idx="187">
                  <c:v>0.19033300200846801</c:v>
                </c:pt>
                <c:pt idx="188">
                  <c:v>0.19100314585880199</c:v>
                </c:pt>
                <c:pt idx="189">
                  <c:v>0.191673289713193</c:v>
                </c:pt>
                <c:pt idx="190">
                  <c:v>0.19234343357164099</c:v>
                </c:pt>
                <c:pt idx="191">
                  <c:v>0.19301357743008901</c:v>
                </c:pt>
                <c:pt idx="192">
                  <c:v>0.19368372128448</c:v>
                </c:pt>
                <c:pt idx="193">
                  <c:v>0.19435386513887001</c:v>
                </c:pt>
                <c:pt idx="194">
                  <c:v>0.195024008997318</c:v>
                </c:pt>
                <c:pt idx="195">
                  <c:v>0.195694152855766</c:v>
                </c:pt>
                <c:pt idx="196">
                  <c:v>0.19636429670914299</c:v>
                </c:pt>
                <c:pt idx="197">
                  <c:v>0.19703444056252001</c:v>
                </c:pt>
                <c:pt idx="198">
                  <c:v>0.19770458442198199</c:v>
                </c:pt>
                <c:pt idx="199">
                  <c:v>0.19837472828144401</c:v>
                </c:pt>
                <c:pt idx="200">
                  <c:v>0.19904487213380601</c:v>
                </c:pt>
                <c:pt idx="201">
                  <c:v>0.19971983626923501</c:v>
                </c:pt>
                <c:pt idx="202">
                  <c:v>0.20040000206947201</c:v>
                </c:pt>
                <c:pt idx="203">
                  <c:v>0.201077537516819</c:v>
                </c:pt>
                <c:pt idx="204">
                  <c:v>0.20175642369716201</c:v>
                </c:pt>
                <c:pt idx="205">
                  <c:v>0.20244377327903201</c:v>
                </c:pt>
                <c:pt idx="206">
                  <c:v>0.20313760762730301</c:v>
                </c:pt>
                <c:pt idx="207">
                  <c:v>0.203836697652446</c:v>
                </c:pt>
                <c:pt idx="208">
                  <c:v>0.20454431424968</c:v>
                </c:pt>
                <c:pt idx="209">
                  <c:v>0.20525514791368299</c:v>
                </c:pt>
                <c:pt idx="210">
                  <c:v>0.20596082833722501</c:v>
                </c:pt>
                <c:pt idx="211">
                  <c:v>0.20666934877402399</c:v>
                </c:pt>
                <c:pt idx="212">
                  <c:v>0.20738612501366699</c:v>
                </c:pt>
                <c:pt idx="213">
                  <c:v>0.20810732229489401</c:v>
                </c:pt>
                <c:pt idx="214">
                  <c:v>0.20883200101034599</c:v>
                </c:pt>
                <c:pt idx="215">
                  <c:v>0.20956070709546601</c:v>
                </c:pt>
                <c:pt idx="216">
                  <c:v>0.210296829514696</c:v>
                </c:pt>
                <c:pt idx="217">
                  <c:v>0.211034856642562</c:v>
                </c:pt>
                <c:pt idx="218">
                  <c:v>0.211766112486863</c:v>
                </c:pt>
                <c:pt idx="219">
                  <c:v>0.21249889288714099</c:v>
                </c:pt>
                <c:pt idx="220">
                  <c:v>0.21323881017025201</c:v>
                </c:pt>
                <c:pt idx="221">
                  <c:v>0.21398188543863</c:v>
                </c:pt>
                <c:pt idx="222">
                  <c:v>0.214727145238791</c:v>
                </c:pt>
                <c:pt idx="223">
                  <c:v>0.21547514707766499</c:v>
                </c:pt>
                <c:pt idx="224">
                  <c:v>0.21622934998026799</c:v>
                </c:pt>
                <c:pt idx="225">
                  <c:v>0.21698411826053399</c:v>
                </c:pt>
                <c:pt idx="226">
                  <c:v>0.217730593103901</c:v>
                </c:pt>
                <c:pt idx="227">
                  <c:v>0.218477255443149</c:v>
                </c:pt>
                <c:pt idx="228">
                  <c:v>0.21922983203212501</c:v>
                </c:pt>
                <c:pt idx="229">
                  <c:v>0.21998422456394701</c:v>
                </c:pt>
                <c:pt idx="230">
                  <c:v>0.22073928655306799</c:v>
                </c:pt>
                <c:pt idx="231">
                  <c:v>0.22149485072546901</c:v>
                </c:pt>
                <c:pt idx="232">
                  <c:v>0.222250749680934</c:v>
                </c:pt>
                <c:pt idx="233">
                  <c:v>0.22281778895109</c:v>
                </c:pt>
                <c:pt idx="234">
                  <c:v>0.22326970351068001</c:v>
                </c:pt>
                <c:pt idx="235">
                  <c:v>0.22409024295242599</c:v>
                </c:pt>
                <c:pt idx="236">
                  <c:v>0.22529143927641301</c:v>
                </c:pt>
                <c:pt idx="237">
                  <c:v>0.22670331576717601</c:v>
                </c:pt>
                <c:pt idx="238">
                  <c:v>0.22838917955801799</c:v>
                </c:pt>
                <c:pt idx="239">
                  <c:v>0.23035051964092401</c:v>
                </c:pt>
                <c:pt idx="240">
                  <c:v>0.232479976581177</c:v>
                </c:pt>
                <c:pt idx="241">
                  <c:v>0.234659392974325</c:v>
                </c:pt>
                <c:pt idx="242">
                  <c:v>0.236915280877905</c:v>
                </c:pt>
                <c:pt idx="243">
                  <c:v>0.239387125291046</c:v>
                </c:pt>
                <c:pt idx="244">
                  <c:v>0.24226801979882401</c:v>
                </c:pt>
                <c:pt idx="245">
                  <c:v>0.24592914745453501</c:v>
                </c:pt>
                <c:pt idx="246">
                  <c:v>0.25109954750575902</c:v>
                </c:pt>
                <c:pt idx="247">
                  <c:v>0.25841270957194101</c:v>
                </c:pt>
                <c:pt idx="248">
                  <c:v>0.26779534697072399</c:v>
                </c:pt>
                <c:pt idx="249">
                  <c:v>0.27884291248797299</c:v>
                </c:pt>
                <c:pt idx="250">
                  <c:v>0.29128129976512801</c:v>
                </c:pt>
                <c:pt idx="251">
                  <c:v>0.30484242055413202</c:v>
                </c:pt>
                <c:pt idx="252">
                  <c:v>0.31927029249148298</c:v>
                </c:pt>
                <c:pt idx="253">
                  <c:v>0.334413793053352</c:v>
                </c:pt>
                <c:pt idx="254">
                  <c:v>0.34607830939383</c:v>
                </c:pt>
              </c:numCache>
            </c:numRef>
          </c:xVal>
          <c:yVal>
            <c:numRef>
              <c:f>'[All Data.xlsx]Wall Y+ Nozzle Plot'!$B$3:$B$257</c:f>
              <c:numCache>
                <c:formatCode>General</c:formatCode>
                <c:ptCount val="255"/>
                <c:pt idx="0">
                  <c:v>0.17333671450614899</c:v>
                </c:pt>
                <c:pt idx="1">
                  <c:v>0.17237472534179599</c:v>
                </c:pt>
                <c:pt idx="2">
                  <c:v>0.171404168009758</c:v>
                </c:pt>
                <c:pt idx="3">
                  <c:v>0.170417860150337</c:v>
                </c:pt>
                <c:pt idx="4">
                  <c:v>0.16941526532173101</c:v>
                </c:pt>
                <c:pt idx="5">
                  <c:v>0.16839064657688099</c:v>
                </c:pt>
                <c:pt idx="6">
                  <c:v>0.16734638810157701</c:v>
                </c:pt>
                <c:pt idx="7">
                  <c:v>0.166291087865829</c:v>
                </c:pt>
                <c:pt idx="8">
                  <c:v>0.165232554078102</c:v>
                </c:pt>
                <c:pt idx="9">
                  <c:v>0.164158225059509</c:v>
                </c:pt>
                <c:pt idx="10">
                  <c:v>0.16305309534072801</c:v>
                </c:pt>
                <c:pt idx="11">
                  <c:v>0.16190946102142301</c:v>
                </c:pt>
                <c:pt idx="12">
                  <c:v>0.16073890030384</c:v>
                </c:pt>
                <c:pt idx="13">
                  <c:v>0.15956629812717399</c:v>
                </c:pt>
                <c:pt idx="14">
                  <c:v>0.15840122103691101</c:v>
                </c:pt>
                <c:pt idx="15">
                  <c:v>0.15724042057991</c:v>
                </c:pt>
                <c:pt idx="16">
                  <c:v>0.15607638657093001</c:v>
                </c:pt>
                <c:pt idx="17">
                  <c:v>0.15489977598190299</c:v>
                </c:pt>
                <c:pt idx="18">
                  <c:v>0.15372030436992601</c:v>
                </c:pt>
                <c:pt idx="19">
                  <c:v>0.152513563632965</c:v>
                </c:pt>
                <c:pt idx="20">
                  <c:v>0.15128569304942999</c:v>
                </c:pt>
                <c:pt idx="21">
                  <c:v>0.149980798363685</c:v>
                </c:pt>
                <c:pt idx="22">
                  <c:v>0.148617103695869</c:v>
                </c:pt>
                <c:pt idx="23">
                  <c:v>0.147211328148841</c:v>
                </c:pt>
                <c:pt idx="24">
                  <c:v>0.14572474360466001</c:v>
                </c:pt>
                <c:pt idx="25">
                  <c:v>0.144135221838951</c:v>
                </c:pt>
                <c:pt idx="26">
                  <c:v>0.14246895909309301</c:v>
                </c:pt>
                <c:pt idx="27">
                  <c:v>0.14069552719593001</c:v>
                </c:pt>
                <c:pt idx="28">
                  <c:v>0.13882060348987499</c:v>
                </c:pt>
                <c:pt idx="29">
                  <c:v>0.136838763952255</c:v>
                </c:pt>
                <c:pt idx="30">
                  <c:v>0.13474155962467099</c:v>
                </c:pt>
                <c:pt idx="31">
                  <c:v>0.13246062397956801</c:v>
                </c:pt>
                <c:pt idx="32">
                  <c:v>0.13003174960613201</c:v>
                </c:pt>
                <c:pt idx="33">
                  <c:v>0.12738205492496399</c:v>
                </c:pt>
                <c:pt idx="34">
                  <c:v>0.12453375756740501</c:v>
                </c:pt>
                <c:pt idx="35">
                  <c:v>0.12143760174512799</c:v>
                </c:pt>
                <c:pt idx="36">
                  <c:v>0.118065699934959</c:v>
                </c:pt>
                <c:pt idx="37">
                  <c:v>0.114518985152244</c:v>
                </c:pt>
                <c:pt idx="38">
                  <c:v>0.110715448856353</c:v>
                </c:pt>
                <c:pt idx="39">
                  <c:v>0.10674444586038501</c:v>
                </c:pt>
                <c:pt idx="40">
                  <c:v>0.10281478613615</c:v>
                </c:pt>
                <c:pt idx="41">
                  <c:v>9.9189378321170807E-2</c:v>
                </c:pt>
                <c:pt idx="42">
                  <c:v>9.6162505447864505E-2</c:v>
                </c:pt>
                <c:pt idx="43">
                  <c:v>9.4508901238441398E-2</c:v>
                </c:pt>
                <c:pt idx="44">
                  <c:v>9.2955492436885806E-2</c:v>
                </c:pt>
                <c:pt idx="45">
                  <c:v>9.1534577310085297E-2</c:v>
                </c:pt>
                <c:pt idx="46">
                  <c:v>8.9788720011711107E-2</c:v>
                </c:pt>
                <c:pt idx="47">
                  <c:v>8.7801806628704002E-2</c:v>
                </c:pt>
                <c:pt idx="48">
                  <c:v>8.3239473402500097E-2</c:v>
                </c:pt>
                <c:pt idx="49">
                  <c:v>8.0511085689067799E-2</c:v>
                </c:pt>
                <c:pt idx="50">
                  <c:v>7.7796913683414404E-2</c:v>
                </c:pt>
                <c:pt idx="51">
                  <c:v>7.4875496327877003E-2</c:v>
                </c:pt>
                <c:pt idx="52">
                  <c:v>7.1999460458755493E-2</c:v>
                </c:pt>
                <c:pt idx="53">
                  <c:v>6.8731047213077504E-2</c:v>
                </c:pt>
                <c:pt idx="54">
                  <c:v>6.5494872629642403E-2</c:v>
                </c:pt>
                <c:pt idx="55">
                  <c:v>6.22959807515144E-2</c:v>
                </c:pt>
                <c:pt idx="56">
                  <c:v>5.9163663536310099E-2</c:v>
                </c:pt>
                <c:pt idx="57">
                  <c:v>5.6128911674022598E-2</c:v>
                </c:pt>
                <c:pt idx="58">
                  <c:v>5.2966937422752297E-2</c:v>
                </c:pt>
                <c:pt idx="59">
                  <c:v>4.9865037202835E-2</c:v>
                </c:pt>
                <c:pt idx="60">
                  <c:v>4.7038197517394999E-2</c:v>
                </c:pt>
                <c:pt idx="61">
                  <c:v>4.4231209903955397E-2</c:v>
                </c:pt>
                <c:pt idx="62">
                  <c:v>4.1680995374917901E-2</c:v>
                </c:pt>
                <c:pt idx="63">
                  <c:v>3.91493663191795E-2</c:v>
                </c:pt>
                <c:pt idx="64">
                  <c:v>3.6827180534601198E-2</c:v>
                </c:pt>
                <c:pt idx="65">
                  <c:v>3.4654811024665798E-2</c:v>
                </c:pt>
                <c:pt idx="66">
                  <c:v>3.2559864223003297E-2</c:v>
                </c:pt>
                <c:pt idx="67">
                  <c:v>3.0761621892452198E-2</c:v>
                </c:pt>
                <c:pt idx="68">
                  <c:v>2.9092974960803899E-2</c:v>
                </c:pt>
                <c:pt idx="69">
                  <c:v>2.75345426052808E-2</c:v>
                </c:pt>
                <c:pt idx="70">
                  <c:v>2.6031682267784999E-2</c:v>
                </c:pt>
                <c:pt idx="71">
                  <c:v>2.46134288609027E-2</c:v>
                </c:pt>
                <c:pt idx="72">
                  <c:v>2.32598632574081E-2</c:v>
                </c:pt>
                <c:pt idx="73">
                  <c:v>2.1935485303401898E-2</c:v>
                </c:pt>
                <c:pt idx="74">
                  <c:v>2.0624272525310499E-2</c:v>
                </c:pt>
                <c:pt idx="75">
                  <c:v>1.9312085583806E-2</c:v>
                </c:pt>
                <c:pt idx="76">
                  <c:v>1.8029250204563099E-2</c:v>
                </c:pt>
                <c:pt idx="77">
                  <c:v>1.6856366768479299E-2</c:v>
                </c:pt>
                <c:pt idx="78">
                  <c:v>1.5928754583001099E-2</c:v>
                </c:pt>
                <c:pt idx="79">
                  <c:v>1.53092248365283E-2</c:v>
                </c:pt>
                <c:pt idx="80">
                  <c:v>1.49944480508565E-2</c:v>
                </c:pt>
                <c:pt idx="81">
                  <c:v>1.49065796285867E-2</c:v>
                </c:pt>
                <c:pt idx="82">
                  <c:v>1.5024309977889E-2</c:v>
                </c:pt>
                <c:pt idx="83">
                  <c:v>1.53030538931488E-2</c:v>
                </c:pt>
                <c:pt idx="84">
                  <c:v>1.5747334808111101E-2</c:v>
                </c:pt>
                <c:pt idx="85">
                  <c:v>1.7414243891835199E-2</c:v>
                </c:pt>
                <c:pt idx="86">
                  <c:v>1.8462372943758899E-2</c:v>
                </c:pt>
                <c:pt idx="87">
                  <c:v>3.3372644335031502E-2</c:v>
                </c:pt>
                <c:pt idx="88">
                  <c:v>8.6533680558204595E-2</c:v>
                </c:pt>
                <c:pt idx="89">
                  <c:v>0.17423349618911699</c:v>
                </c:pt>
                <c:pt idx="90">
                  <c:v>0.175214618444442</c:v>
                </c:pt>
                <c:pt idx="91">
                  <c:v>0.175971314311027</c:v>
                </c:pt>
                <c:pt idx="92">
                  <c:v>0.176741987466812</c:v>
                </c:pt>
                <c:pt idx="93">
                  <c:v>0.177506923675537</c:v>
                </c:pt>
                <c:pt idx="94">
                  <c:v>0.178269743919372</c:v>
                </c:pt>
                <c:pt idx="95">
                  <c:v>0.17902773618698101</c:v>
                </c:pt>
                <c:pt idx="96">
                  <c:v>0.17980800569057401</c:v>
                </c:pt>
                <c:pt idx="97">
                  <c:v>0.18043285608291601</c:v>
                </c:pt>
                <c:pt idx="98">
                  <c:v>0.18109291791915799</c:v>
                </c:pt>
                <c:pt idx="99">
                  <c:v>0.18170417845249101</c:v>
                </c:pt>
                <c:pt idx="100">
                  <c:v>0.18227359652519201</c:v>
                </c:pt>
                <c:pt idx="101">
                  <c:v>0.18276894092559801</c:v>
                </c:pt>
                <c:pt idx="102">
                  <c:v>0.18321581184864</c:v>
                </c:pt>
                <c:pt idx="103">
                  <c:v>0.18362651765346499</c:v>
                </c:pt>
                <c:pt idx="104">
                  <c:v>0.184011340141296</c:v>
                </c:pt>
                <c:pt idx="105">
                  <c:v>0.18433408439159299</c:v>
                </c:pt>
                <c:pt idx="106">
                  <c:v>0.18463993072509699</c:v>
                </c:pt>
                <c:pt idx="107">
                  <c:v>0.18485213816165899</c:v>
                </c:pt>
                <c:pt idx="108">
                  <c:v>0.185078084468841</c:v>
                </c:pt>
                <c:pt idx="109">
                  <c:v>0.18533439934253601</c:v>
                </c:pt>
                <c:pt idx="110">
                  <c:v>0.18543292582035001</c:v>
                </c:pt>
                <c:pt idx="111">
                  <c:v>0.185428366065025</c:v>
                </c:pt>
                <c:pt idx="112">
                  <c:v>0.18533033132553101</c:v>
                </c:pt>
                <c:pt idx="113">
                  <c:v>0.185252860188484</c:v>
                </c:pt>
                <c:pt idx="114">
                  <c:v>0.185134872794151</c:v>
                </c:pt>
                <c:pt idx="115">
                  <c:v>0.184947028756141</c:v>
                </c:pt>
                <c:pt idx="116">
                  <c:v>0.18471978604793499</c:v>
                </c:pt>
                <c:pt idx="117">
                  <c:v>0.184371963143348</c:v>
                </c:pt>
                <c:pt idx="118">
                  <c:v>0.18393346667289701</c:v>
                </c:pt>
                <c:pt idx="119">
                  <c:v>0.18335603177547399</c:v>
                </c:pt>
                <c:pt idx="120">
                  <c:v>0.18265841901302299</c:v>
                </c:pt>
                <c:pt idx="121">
                  <c:v>0.181830763816833</c:v>
                </c:pt>
                <c:pt idx="122">
                  <c:v>0.18089175224304199</c:v>
                </c:pt>
                <c:pt idx="123">
                  <c:v>0.17981697618961301</c:v>
                </c:pt>
                <c:pt idx="124">
                  <c:v>0.17859628796577401</c:v>
                </c:pt>
                <c:pt idx="125">
                  <c:v>0.17716524004936199</c:v>
                </c:pt>
                <c:pt idx="126">
                  <c:v>0.17548546195030201</c:v>
                </c:pt>
                <c:pt idx="127">
                  <c:v>0.173608943819999</c:v>
                </c:pt>
                <c:pt idx="128">
                  <c:v>0.171555250883102</c:v>
                </c:pt>
                <c:pt idx="129">
                  <c:v>0.16924470663070601</c:v>
                </c:pt>
                <c:pt idx="130">
                  <c:v>0.166741237044334</c:v>
                </c:pt>
                <c:pt idx="131">
                  <c:v>0.16388468444347301</c:v>
                </c:pt>
                <c:pt idx="132">
                  <c:v>0.161183357238769</c:v>
                </c:pt>
                <c:pt idx="133">
                  <c:v>0.16250006854534099</c:v>
                </c:pt>
                <c:pt idx="134">
                  <c:v>0.168536126613616</c:v>
                </c:pt>
                <c:pt idx="135">
                  <c:v>0.183801099658012</c:v>
                </c:pt>
                <c:pt idx="136">
                  <c:v>0.19943632185459101</c:v>
                </c:pt>
                <c:pt idx="137">
                  <c:v>0.21576324105262701</c:v>
                </c:pt>
                <c:pt idx="138">
                  <c:v>0.232588276267051</c:v>
                </c:pt>
                <c:pt idx="139">
                  <c:v>0.24897520244121499</c:v>
                </c:pt>
                <c:pt idx="140">
                  <c:v>0.26513352990150402</c:v>
                </c:pt>
                <c:pt idx="141">
                  <c:v>0.28149309754371599</c:v>
                </c:pt>
                <c:pt idx="142">
                  <c:v>0.29814222455024703</c:v>
                </c:pt>
                <c:pt idx="143">
                  <c:v>0.31321352720260598</c:v>
                </c:pt>
                <c:pt idx="144">
                  <c:v>0.32744571566581698</c:v>
                </c:pt>
                <c:pt idx="145">
                  <c:v>0.340874433517456</c:v>
                </c:pt>
                <c:pt idx="146">
                  <c:v>0.35370352864265397</c:v>
                </c:pt>
                <c:pt idx="147">
                  <c:v>0.36566138267517001</c:v>
                </c:pt>
                <c:pt idx="148">
                  <c:v>0.37296697497367798</c:v>
                </c:pt>
                <c:pt idx="149">
                  <c:v>0.37127038836479098</c:v>
                </c:pt>
                <c:pt idx="150">
                  <c:v>0.36309155821800199</c:v>
                </c:pt>
                <c:pt idx="151">
                  <c:v>0.35613334178924499</c:v>
                </c:pt>
                <c:pt idx="152">
                  <c:v>0.35106840729713401</c:v>
                </c:pt>
                <c:pt idx="153">
                  <c:v>0.34649780392646701</c:v>
                </c:pt>
                <c:pt idx="154">
                  <c:v>0.34245371818542403</c:v>
                </c:pt>
                <c:pt idx="155">
                  <c:v>0.33881244063377303</c:v>
                </c:pt>
                <c:pt idx="156">
                  <c:v>0.33550280332565302</c:v>
                </c:pt>
                <c:pt idx="157">
                  <c:v>0.33245930075645402</c:v>
                </c:pt>
                <c:pt idx="158">
                  <c:v>0.32965630292892401</c:v>
                </c:pt>
                <c:pt idx="159">
                  <c:v>0.327087372541427</c:v>
                </c:pt>
                <c:pt idx="160">
                  <c:v>0.32471886277198703</c:v>
                </c:pt>
                <c:pt idx="161">
                  <c:v>0.32250100374221802</c:v>
                </c:pt>
                <c:pt idx="162">
                  <c:v>0.32043340802192599</c:v>
                </c:pt>
                <c:pt idx="163">
                  <c:v>0.31852123141288702</c:v>
                </c:pt>
                <c:pt idx="164">
                  <c:v>0.31671819090843201</c:v>
                </c:pt>
                <c:pt idx="165">
                  <c:v>0.31498470902442899</c:v>
                </c:pt>
                <c:pt idx="166">
                  <c:v>0.31329679489135698</c:v>
                </c:pt>
                <c:pt idx="167">
                  <c:v>0.31165868043899497</c:v>
                </c:pt>
                <c:pt idx="168">
                  <c:v>0.31006178259849498</c:v>
                </c:pt>
                <c:pt idx="169">
                  <c:v>0.30845397710800099</c:v>
                </c:pt>
                <c:pt idx="170">
                  <c:v>0.30683645606040899</c:v>
                </c:pt>
                <c:pt idx="171">
                  <c:v>0.30525031685829102</c:v>
                </c:pt>
                <c:pt idx="172">
                  <c:v>0.303638845682144</c:v>
                </c:pt>
                <c:pt idx="173">
                  <c:v>0.30194583535194303</c:v>
                </c:pt>
                <c:pt idx="174">
                  <c:v>0.30025613307952798</c:v>
                </c:pt>
                <c:pt idx="175">
                  <c:v>0.29855549335479697</c:v>
                </c:pt>
                <c:pt idx="176">
                  <c:v>0.29672673344612099</c:v>
                </c:pt>
                <c:pt idx="177">
                  <c:v>0.29487019777297901</c:v>
                </c:pt>
                <c:pt idx="178">
                  <c:v>0.29302963614463801</c:v>
                </c:pt>
                <c:pt idx="179">
                  <c:v>0.29114082455634999</c:v>
                </c:pt>
                <c:pt idx="180">
                  <c:v>0.28910598158836298</c:v>
                </c:pt>
                <c:pt idx="181">
                  <c:v>0.28708523511886502</c:v>
                </c:pt>
                <c:pt idx="182">
                  <c:v>0.28508195281028698</c:v>
                </c:pt>
                <c:pt idx="183">
                  <c:v>0.283046305179595</c:v>
                </c:pt>
                <c:pt idx="184">
                  <c:v>0.28089264035224898</c:v>
                </c:pt>
                <c:pt idx="185">
                  <c:v>0.27845588326454102</c:v>
                </c:pt>
                <c:pt idx="186">
                  <c:v>0.27606731653213501</c:v>
                </c:pt>
                <c:pt idx="187">
                  <c:v>0.27370309829711897</c:v>
                </c:pt>
                <c:pt idx="188">
                  <c:v>0.27127993106842002</c:v>
                </c:pt>
                <c:pt idx="189">
                  <c:v>0.26880756020545898</c:v>
                </c:pt>
                <c:pt idx="190">
                  <c:v>0.266227036714553</c:v>
                </c:pt>
                <c:pt idx="191">
                  <c:v>0.26338389515876698</c:v>
                </c:pt>
                <c:pt idx="192">
                  <c:v>0.26042139530181801</c:v>
                </c:pt>
                <c:pt idx="193">
                  <c:v>0.25731709599494901</c:v>
                </c:pt>
                <c:pt idx="194">
                  <c:v>0.25414794683456399</c:v>
                </c:pt>
                <c:pt idx="195">
                  <c:v>0.25089913606643599</c:v>
                </c:pt>
                <c:pt idx="196">
                  <c:v>0.24754106998443601</c:v>
                </c:pt>
                <c:pt idx="197">
                  <c:v>0.24405167996883301</c:v>
                </c:pt>
                <c:pt idx="198">
                  <c:v>0.240438386797904</c:v>
                </c:pt>
                <c:pt idx="199">
                  <c:v>0.237197294831275</c:v>
                </c:pt>
                <c:pt idx="200">
                  <c:v>0.23269219696521701</c:v>
                </c:pt>
                <c:pt idx="201">
                  <c:v>0.22660790383815699</c:v>
                </c:pt>
                <c:pt idx="202">
                  <c:v>0.221190840005874</c:v>
                </c:pt>
                <c:pt idx="203">
                  <c:v>0.21776776015758501</c:v>
                </c:pt>
                <c:pt idx="204">
                  <c:v>0.215174525976181</c:v>
                </c:pt>
                <c:pt idx="205">
                  <c:v>0.212699100375175</c:v>
                </c:pt>
                <c:pt idx="206">
                  <c:v>0.21056127548217701</c:v>
                </c:pt>
                <c:pt idx="207">
                  <c:v>0.20866510272026001</c:v>
                </c:pt>
                <c:pt idx="208">
                  <c:v>0.20703363418579099</c:v>
                </c:pt>
                <c:pt idx="209">
                  <c:v>0.20554170012473999</c:v>
                </c:pt>
                <c:pt idx="210">
                  <c:v>0.20426496863365101</c:v>
                </c:pt>
                <c:pt idx="211">
                  <c:v>0.203190207481384</c:v>
                </c:pt>
                <c:pt idx="212">
                  <c:v>0.20223481953144001</c:v>
                </c:pt>
                <c:pt idx="213">
                  <c:v>0.20147901773452701</c:v>
                </c:pt>
                <c:pt idx="214">
                  <c:v>0.20084635913372001</c:v>
                </c:pt>
                <c:pt idx="215">
                  <c:v>0.20024099946022</c:v>
                </c:pt>
                <c:pt idx="216">
                  <c:v>0.199838727712631</c:v>
                </c:pt>
                <c:pt idx="217">
                  <c:v>0.19952061772346399</c:v>
                </c:pt>
                <c:pt idx="218">
                  <c:v>0.19926138222217499</c:v>
                </c:pt>
                <c:pt idx="219">
                  <c:v>0.19924531877040799</c:v>
                </c:pt>
                <c:pt idx="220">
                  <c:v>0.19936728477478</c:v>
                </c:pt>
                <c:pt idx="221">
                  <c:v>0.19951890408992701</c:v>
                </c:pt>
                <c:pt idx="222">
                  <c:v>0.19989956915378501</c:v>
                </c:pt>
                <c:pt idx="223">
                  <c:v>0.20037767291069</c:v>
                </c:pt>
                <c:pt idx="224">
                  <c:v>0.200997680425643</c:v>
                </c:pt>
                <c:pt idx="225">
                  <c:v>0.201703071594238</c:v>
                </c:pt>
                <c:pt idx="226">
                  <c:v>0.20264343917369801</c:v>
                </c:pt>
                <c:pt idx="227">
                  <c:v>0.203753963112831</c:v>
                </c:pt>
                <c:pt idx="228">
                  <c:v>0.20510190725326499</c:v>
                </c:pt>
                <c:pt idx="229">
                  <c:v>0.206697687506675</c:v>
                </c:pt>
                <c:pt idx="230">
                  <c:v>0.20847275853156999</c:v>
                </c:pt>
                <c:pt idx="231">
                  <c:v>0.20968736708164201</c:v>
                </c:pt>
                <c:pt idx="232">
                  <c:v>0.214272946119308</c:v>
                </c:pt>
                <c:pt idx="233">
                  <c:v>0.21655656397342599</c:v>
                </c:pt>
                <c:pt idx="234">
                  <c:v>0.21944054961204501</c:v>
                </c:pt>
                <c:pt idx="235">
                  <c:v>0.22368574142455999</c:v>
                </c:pt>
                <c:pt idx="236">
                  <c:v>0.22762146592140101</c:v>
                </c:pt>
                <c:pt idx="237">
                  <c:v>0.231178343296051</c:v>
                </c:pt>
                <c:pt idx="238">
                  <c:v>0.234725326299667</c:v>
                </c:pt>
                <c:pt idx="239">
                  <c:v>0.23792327940464</c:v>
                </c:pt>
                <c:pt idx="240">
                  <c:v>0.240547984838485</c:v>
                </c:pt>
                <c:pt idx="241">
                  <c:v>0.24269431829452501</c:v>
                </c:pt>
                <c:pt idx="242">
                  <c:v>0.24444337189197499</c:v>
                </c:pt>
                <c:pt idx="243">
                  <c:v>0.24598029255866999</c:v>
                </c:pt>
                <c:pt idx="244">
                  <c:v>0.24643762409687001</c:v>
                </c:pt>
                <c:pt idx="245">
                  <c:v>0.24835878610610901</c:v>
                </c:pt>
                <c:pt idx="246">
                  <c:v>0.25061845779418901</c:v>
                </c:pt>
                <c:pt idx="247">
                  <c:v>0.25257578492164601</c:v>
                </c:pt>
                <c:pt idx="248">
                  <c:v>0.254225254058837</c:v>
                </c:pt>
                <c:pt idx="249">
                  <c:v>0.25554844737052901</c:v>
                </c:pt>
                <c:pt idx="250">
                  <c:v>0.25627580285072299</c:v>
                </c:pt>
                <c:pt idx="251">
                  <c:v>0.25797143578529302</c:v>
                </c:pt>
                <c:pt idx="252">
                  <c:v>0.26348644495010298</c:v>
                </c:pt>
                <c:pt idx="253">
                  <c:v>0.27004554867744401</c:v>
                </c:pt>
                <c:pt idx="254">
                  <c:v>0.25301641225814803</c:v>
                </c:pt>
              </c:numCache>
            </c:numRef>
          </c:yVal>
          <c:smooth val="0"/>
          <c:extLst>
            <c:ext xmlns:c16="http://schemas.microsoft.com/office/drawing/2014/chart" uri="{C3380CC4-5D6E-409C-BE32-E72D297353CC}">
              <c16:uniqueId val="{00000000-5ABF-496D-9E61-0AA69C133023}"/>
            </c:ext>
          </c:extLst>
        </c:ser>
        <c:dLbls>
          <c:showLegendKey val="0"/>
          <c:showVal val="0"/>
          <c:showCatName val="0"/>
          <c:showSerName val="0"/>
          <c:showPercent val="0"/>
          <c:showBubbleSize val="0"/>
        </c:dLbls>
        <c:axId val="256021951"/>
        <c:axId val="1705469439"/>
      </c:scatterChart>
      <c:valAx>
        <c:axId val="256021951"/>
        <c:scaling>
          <c:orientation val="minMax"/>
          <c:max val="0.35000000000000003"/>
          <c:min val="5.000000000000001E-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X-Position</a:t>
                </a:r>
                <a:r>
                  <a:rPr lang="fr-FR" baseline="0"/>
                  <a:t> (m)</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5469439"/>
        <c:crosses val="autoZero"/>
        <c:crossBetween val="midCat"/>
      </c:valAx>
      <c:valAx>
        <c:axId val="170546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Y+</a:t>
                </a:r>
                <a:r>
                  <a:rPr lang="fr-FR" baseline="0"/>
                  <a:t> Value</a:t>
                </a:r>
                <a:endParaRPr lang="fr-F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0219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0" i="0" u="none" strike="noStrike" kern="1200" spc="0" baseline="0">
                <a:solidFill>
                  <a:sysClr val="windowText" lastClr="000000">
                    <a:lumMod val="65000"/>
                    <a:lumOff val="35000"/>
                  </a:sysClr>
                </a:solidFill>
              </a:rPr>
              <a:t>Downstream Nozzle Position Study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8.8898299242685358E-2"/>
          <c:y val="9.9691565609004704E-2"/>
          <c:w val="0.87580068120331855"/>
          <c:h val="0.75961415840858604"/>
        </c:manualLayout>
      </c:layout>
      <c:scatterChart>
        <c:scatterStyle val="lineMarker"/>
        <c:varyColors val="0"/>
        <c:ser>
          <c:idx val="0"/>
          <c:order val="0"/>
          <c:tx>
            <c:v>Eff</c:v>
          </c:tx>
          <c:spPr>
            <a:ln w="19050" cap="rnd">
              <a:solidFill>
                <a:srgbClr val="FF4B4B"/>
              </a:solidFill>
              <a:round/>
            </a:ln>
            <a:effectLst/>
          </c:spPr>
          <c:marker>
            <c:symbol val="circle"/>
            <c:size val="5"/>
            <c:spPr>
              <a:solidFill>
                <a:schemeClr val="accent1"/>
              </a:solidFill>
              <a:ln w="9525">
                <a:solidFill>
                  <a:srgbClr val="FF4B4B"/>
                </a:solidFill>
              </a:ln>
              <a:effectLst/>
            </c:spPr>
          </c:marker>
          <c:dLbls>
            <c:dLbl>
              <c:idx val="3"/>
              <c:layout>
                <c:manualLayout>
                  <c:x val="-4.1600420152329752E-2"/>
                  <c:y val="-4.882469556597532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5.3185068676042946E-2"/>
                      <c:h val="4.6233840707910326E-2"/>
                    </c:manualLayout>
                  </c15:layout>
                </c:ext>
                <c:ext xmlns:c16="http://schemas.microsoft.com/office/drawing/2014/chart" uri="{C3380CC4-5D6E-409C-BE32-E72D297353CC}">
                  <c16:uniqueId val="{00000001-2DB1-4499-8ACE-3115A4D870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'Thrust Validation'!$N$158:$N$167</c:f>
              <c:numCache>
                <c:formatCode>General</c:formatCode>
                <c:ptCount val="10"/>
                <c:pt idx="0" formatCode="0.00">
                  <c:v>0.2</c:v>
                </c:pt>
                <c:pt idx="1">
                  <c:v>0.21</c:v>
                </c:pt>
                <c:pt idx="2">
                  <c:v>0.22</c:v>
                </c:pt>
                <c:pt idx="3" formatCode="0.00">
                  <c:v>0.23</c:v>
                </c:pt>
                <c:pt idx="4" formatCode="0.00">
                  <c:v>0.24</c:v>
                </c:pt>
                <c:pt idx="5">
                  <c:v>0.25</c:v>
                </c:pt>
                <c:pt idx="6" formatCode="0.00">
                  <c:v>0.26</c:v>
                </c:pt>
                <c:pt idx="7" formatCode="0.00">
                  <c:v>0.27</c:v>
                </c:pt>
                <c:pt idx="8" formatCode="0.00">
                  <c:v>0.28000000000000003</c:v>
                </c:pt>
                <c:pt idx="9" formatCode="0.00">
                  <c:v>0.28999999999999998</c:v>
                </c:pt>
              </c:numCache>
            </c:numRef>
          </c:xVal>
          <c:yVal>
            <c:numRef>
              <c:f>'Thrust Validation'!$O$158:$O$167</c:f>
              <c:numCache>
                <c:formatCode>General</c:formatCode>
                <c:ptCount val="10"/>
                <c:pt idx="0" formatCode="0">
                  <c:v>108.837850822204</c:v>
                </c:pt>
                <c:pt idx="1">
                  <c:v>111</c:v>
                </c:pt>
                <c:pt idx="2">
                  <c:v>113</c:v>
                </c:pt>
                <c:pt idx="3">
                  <c:v>117</c:v>
                </c:pt>
                <c:pt idx="4">
                  <c:v>178</c:v>
                </c:pt>
                <c:pt idx="5" formatCode="0">
                  <c:v>185.22</c:v>
                </c:pt>
                <c:pt idx="6">
                  <c:v>193</c:v>
                </c:pt>
                <c:pt idx="7">
                  <c:v>209</c:v>
                </c:pt>
                <c:pt idx="8" formatCode="0">
                  <c:v>236.22692942790047</c:v>
                </c:pt>
                <c:pt idx="9" formatCode="0">
                  <c:v>249</c:v>
                </c:pt>
              </c:numCache>
            </c:numRef>
          </c:yVal>
          <c:smooth val="0"/>
          <c:extLst>
            <c:ext xmlns:c16="http://schemas.microsoft.com/office/drawing/2014/chart" uri="{C3380CC4-5D6E-409C-BE32-E72D297353CC}">
              <c16:uniqueId val="{00000000-2DB1-4499-8ACE-3115A4D870BE}"/>
            </c:ext>
          </c:extLst>
        </c:ser>
        <c:dLbls>
          <c:dLblPos val="t"/>
          <c:showLegendKey val="0"/>
          <c:showVal val="1"/>
          <c:showCatName val="0"/>
          <c:showSerName val="0"/>
          <c:showPercent val="0"/>
          <c:showBubbleSize val="0"/>
        </c:dLbls>
        <c:axId val="231647888"/>
        <c:axId val="231645968"/>
      </c:scatterChart>
      <c:valAx>
        <c:axId val="231647888"/>
        <c:scaling>
          <c:orientation val="minMax"/>
          <c:max val="0.30000000000000004"/>
          <c:min val="0.1900000000000000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err="1"/>
                  <a:t>Downstream</a:t>
                </a:r>
                <a:r>
                  <a:rPr lang="fr-FR" baseline="0"/>
                  <a:t> </a:t>
                </a:r>
                <a:r>
                  <a:rPr lang="fr-FR" err="1"/>
                  <a:t>Nozzle</a:t>
                </a:r>
                <a:r>
                  <a:rPr lang="fr-FR"/>
                  <a:t> Position x1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5968"/>
        <c:crosses val="autoZero"/>
        <c:crossBetween val="midCat"/>
        <c:majorUnit val="1.0000000000000002E-2"/>
      </c:valAx>
      <c:valAx>
        <c:axId val="231645968"/>
        <c:scaling>
          <c:orientation val="minMax"/>
          <c:max val="26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7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0" i="0" u="none" strike="noStrike" kern="1200" spc="0" baseline="0">
                <a:solidFill>
                  <a:sysClr val="windowText" lastClr="000000">
                    <a:lumMod val="65000"/>
                    <a:lumOff val="35000"/>
                  </a:sysClr>
                </a:solidFill>
              </a:rPr>
              <a:t>Downstream Nozzle Position Study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8.8898299242685358E-2"/>
          <c:y val="9.9691565609004704E-2"/>
          <c:w val="0.87580068120331855"/>
          <c:h val="0.75961415840858604"/>
        </c:manualLayout>
      </c:layout>
      <c:scatterChart>
        <c:scatterStyle val="lineMarker"/>
        <c:varyColors val="0"/>
        <c:ser>
          <c:idx val="0"/>
          <c:order val="0"/>
          <c:tx>
            <c:v>Eff</c:v>
          </c:tx>
          <c:spPr>
            <a:ln w="19050" cap="rnd">
              <a:solidFill>
                <a:srgbClr val="FF4B4B"/>
              </a:solidFill>
              <a:round/>
            </a:ln>
            <a:effectLst/>
          </c:spPr>
          <c:marker>
            <c:symbol val="circle"/>
            <c:size val="5"/>
            <c:spPr>
              <a:solidFill>
                <a:schemeClr val="accent1"/>
              </a:solidFill>
              <a:ln w="9525">
                <a:solidFill>
                  <a:srgbClr val="FF4B4B"/>
                </a:solidFill>
              </a:ln>
              <a:effectLst/>
            </c:spPr>
          </c:marker>
          <c:dLbls>
            <c:dLbl>
              <c:idx val="3"/>
              <c:layout>
                <c:manualLayout>
                  <c:x val="-4.1600420152329752E-2"/>
                  <c:y val="-4.882469556597532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5.3185068676042946E-2"/>
                      <c:h val="4.6233840707910326E-2"/>
                    </c:manualLayout>
                  </c15:layout>
                </c:ext>
                <c:ext xmlns:c16="http://schemas.microsoft.com/office/drawing/2014/chart" uri="{C3380CC4-5D6E-409C-BE32-E72D297353CC}">
                  <c16:uniqueId val="{00000001-2DB1-4499-8ACE-3115A4D870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'Thrust Validation'!$N$158:$N$167</c:f>
              <c:numCache>
                <c:formatCode>General</c:formatCode>
                <c:ptCount val="10"/>
                <c:pt idx="0" formatCode="0.00">
                  <c:v>0.2</c:v>
                </c:pt>
                <c:pt idx="1">
                  <c:v>0.21</c:v>
                </c:pt>
                <c:pt idx="2">
                  <c:v>0.22</c:v>
                </c:pt>
                <c:pt idx="3" formatCode="0.00">
                  <c:v>0.23</c:v>
                </c:pt>
                <c:pt idx="4" formatCode="0.00">
                  <c:v>0.24</c:v>
                </c:pt>
                <c:pt idx="5">
                  <c:v>0.25</c:v>
                </c:pt>
                <c:pt idx="6" formatCode="0.00">
                  <c:v>0.26</c:v>
                </c:pt>
                <c:pt idx="7" formatCode="0.00">
                  <c:v>0.27</c:v>
                </c:pt>
                <c:pt idx="8" formatCode="0.00">
                  <c:v>0.28000000000000003</c:v>
                </c:pt>
                <c:pt idx="9" formatCode="0.00">
                  <c:v>0.28999999999999998</c:v>
                </c:pt>
              </c:numCache>
            </c:numRef>
          </c:xVal>
          <c:yVal>
            <c:numRef>
              <c:f>'Thrust Validation'!$O$158:$O$167</c:f>
              <c:numCache>
                <c:formatCode>General</c:formatCode>
                <c:ptCount val="10"/>
                <c:pt idx="0" formatCode="0">
                  <c:v>108.837850822204</c:v>
                </c:pt>
                <c:pt idx="1">
                  <c:v>111</c:v>
                </c:pt>
                <c:pt idx="2">
                  <c:v>113</c:v>
                </c:pt>
                <c:pt idx="3">
                  <c:v>117</c:v>
                </c:pt>
                <c:pt idx="4">
                  <c:v>178</c:v>
                </c:pt>
                <c:pt idx="5" formatCode="0">
                  <c:v>185.22</c:v>
                </c:pt>
                <c:pt idx="6">
                  <c:v>193</c:v>
                </c:pt>
                <c:pt idx="7">
                  <c:v>209</c:v>
                </c:pt>
                <c:pt idx="8" formatCode="0">
                  <c:v>236.22692942790047</c:v>
                </c:pt>
                <c:pt idx="9" formatCode="0">
                  <c:v>249</c:v>
                </c:pt>
              </c:numCache>
            </c:numRef>
          </c:yVal>
          <c:smooth val="0"/>
          <c:extLst>
            <c:ext xmlns:c16="http://schemas.microsoft.com/office/drawing/2014/chart" uri="{C3380CC4-5D6E-409C-BE32-E72D297353CC}">
              <c16:uniqueId val="{00000000-2DB1-4499-8ACE-3115A4D870BE}"/>
            </c:ext>
          </c:extLst>
        </c:ser>
        <c:dLbls>
          <c:dLblPos val="t"/>
          <c:showLegendKey val="0"/>
          <c:showVal val="1"/>
          <c:showCatName val="0"/>
          <c:showSerName val="0"/>
          <c:showPercent val="0"/>
          <c:showBubbleSize val="0"/>
        </c:dLbls>
        <c:axId val="231647888"/>
        <c:axId val="231645968"/>
      </c:scatterChart>
      <c:valAx>
        <c:axId val="231647888"/>
        <c:scaling>
          <c:orientation val="minMax"/>
          <c:max val="0.30000000000000004"/>
          <c:min val="0.1900000000000000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err="1"/>
                  <a:t>Downstream</a:t>
                </a:r>
                <a:r>
                  <a:rPr lang="fr-FR" baseline="0"/>
                  <a:t> </a:t>
                </a:r>
                <a:r>
                  <a:rPr lang="fr-FR" err="1"/>
                  <a:t>Nozzle</a:t>
                </a:r>
                <a:r>
                  <a:rPr lang="fr-FR"/>
                  <a:t> Position x1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5968"/>
        <c:crosses val="autoZero"/>
        <c:crossBetween val="midCat"/>
        <c:majorUnit val="1.0000000000000002E-2"/>
      </c:valAx>
      <c:valAx>
        <c:axId val="231645968"/>
        <c:scaling>
          <c:orientation val="minMax"/>
          <c:max val="26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7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0" i="0" u="none" strike="noStrike" kern="1200" spc="0" baseline="0">
                <a:solidFill>
                  <a:sysClr val="windowText" lastClr="000000">
                    <a:lumMod val="65000"/>
                    <a:lumOff val="35000"/>
                  </a:sysClr>
                </a:solidFill>
              </a:rPr>
              <a:t>Upstream Nozzle Position Study (x1=0.29) </a:t>
            </a:r>
          </a:p>
        </c:rich>
      </c:tx>
      <c:layout>
        <c:manualLayout>
          <c:xMode val="edge"/>
          <c:yMode val="edge"/>
          <c:x val="0.27816636043996606"/>
          <c:y val="4.683350210603252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scatterChart>
        <c:scatterStyle val="lineMarker"/>
        <c:varyColors val="0"/>
        <c:ser>
          <c:idx val="1"/>
          <c:order val="0"/>
          <c:tx>
            <c:v>Eff</c:v>
          </c:tx>
          <c:spPr>
            <a:ln w="19050" cap="rnd">
              <a:solidFill>
                <a:schemeClr val="accent2"/>
              </a:solidFill>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9-51CA-4605-AF08-DD851FC38FE4}"/>
              </c:ext>
            </c:extLst>
          </c:dPt>
          <c:dPt>
            <c:idx val="1"/>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8-51CA-4605-AF08-DD851FC38FE4}"/>
              </c:ext>
            </c:extLst>
          </c:dPt>
          <c:dPt>
            <c:idx val="2"/>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7-51CA-4605-AF08-DD851FC38FE4}"/>
              </c:ext>
            </c:extLst>
          </c:dPt>
          <c:dPt>
            <c:idx val="3"/>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6-51CA-4605-AF08-DD851FC38FE4}"/>
              </c:ext>
            </c:extLst>
          </c:dPt>
          <c:dPt>
            <c:idx val="4"/>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5-51CA-4605-AF08-DD851FC38FE4}"/>
              </c:ext>
            </c:extLst>
          </c:dPt>
          <c:dPt>
            <c:idx val="5"/>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4-51CA-4605-AF08-DD851FC38FE4}"/>
              </c:ext>
            </c:extLst>
          </c:dPt>
          <c:dPt>
            <c:idx val="6"/>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3-51CA-4605-AF08-DD851FC38FE4}"/>
              </c:ext>
            </c:extLst>
          </c:dPt>
          <c:dPt>
            <c:idx val="7"/>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2-51CA-4605-AF08-DD851FC38FE4}"/>
              </c:ext>
            </c:extLst>
          </c:dPt>
          <c:dPt>
            <c:idx val="8"/>
            <c:marker>
              <c:symbol val="circle"/>
              <c:size val="5"/>
              <c:spPr>
                <a:solidFill>
                  <a:schemeClr val="accent2"/>
                </a:solidFill>
                <a:ln w="9525">
                  <a:solidFill>
                    <a:srgbClr val="FF0000"/>
                  </a:solidFill>
                </a:ln>
                <a:effectLst/>
              </c:spPr>
            </c:marker>
            <c:bubble3D val="0"/>
            <c:spPr>
              <a:ln w="19050" cap="rnd">
                <a:solidFill>
                  <a:srgbClr val="FF0000"/>
                </a:solidFill>
                <a:round/>
              </a:ln>
              <a:effectLst/>
            </c:spPr>
            <c:extLst>
              <c:ext xmlns:c16="http://schemas.microsoft.com/office/drawing/2014/chart" uri="{C3380CC4-5D6E-409C-BE32-E72D297353CC}">
                <c16:uniqueId val="{00000001-51CA-4605-AF08-DD851FC38FE4}"/>
              </c:ext>
            </c:extLst>
          </c:dPt>
          <c:dLbls>
            <c:dLbl>
              <c:idx val="0"/>
              <c:layout>
                <c:manualLayout>
                  <c:x val="-4.0876767287354038E-2"/>
                  <c:y val="-3.51231186964701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CA-4605-AF08-DD851FC38F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'Thrust Validation'!$N$465:$N$473</c:f>
              <c:numCache>
                <c:formatCode>General</c:formatCode>
                <c:ptCount val="9"/>
                <c:pt idx="0" formatCode="0.00">
                  <c:v>0.2</c:v>
                </c:pt>
                <c:pt idx="1">
                  <c:v>0.21</c:v>
                </c:pt>
                <c:pt idx="2" formatCode="0.00">
                  <c:v>0.22</c:v>
                </c:pt>
                <c:pt idx="3" formatCode="0.00">
                  <c:v>0.23</c:v>
                </c:pt>
                <c:pt idx="4" formatCode="0.00">
                  <c:v>0.24</c:v>
                </c:pt>
                <c:pt idx="5" formatCode="0.00">
                  <c:v>0.25</c:v>
                </c:pt>
                <c:pt idx="6" formatCode="0.00">
                  <c:v>0.26</c:v>
                </c:pt>
                <c:pt idx="7" formatCode="0.00">
                  <c:v>0.27</c:v>
                </c:pt>
                <c:pt idx="8" formatCode="0.00">
                  <c:v>0.28000000000000003</c:v>
                </c:pt>
              </c:numCache>
            </c:numRef>
          </c:xVal>
          <c:yVal>
            <c:numRef>
              <c:f>'Thrust Validation'!$O$465:$O$473</c:f>
              <c:numCache>
                <c:formatCode>General</c:formatCode>
                <c:ptCount val="9"/>
                <c:pt idx="0" formatCode="0">
                  <c:v>142.583129173874</c:v>
                </c:pt>
                <c:pt idx="1">
                  <c:v>216</c:v>
                </c:pt>
                <c:pt idx="2" formatCode="0">
                  <c:v>232.71267875386687</c:v>
                </c:pt>
                <c:pt idx="3" formatCode="0">
                  <c:v>233.62700711770356</c:v>
                </c:pt>
                <c:pt idx="4" formatCode="0">
                  <c:v>238.24663428552438</c:v>
                </c:pt>
                <c:pt idx="5" formatCode="0">
                  <c:v>247.26126609473579</c:v>
                </c:pt>
                <c:pt idx="6" formatCode="0">
                  <c:v>248.04755661565423</c:v>
                </c:pt>
                <c:pt idx="7" formatCode="0">
                  <c:v>238.34</c:v>
                </c:pt>
                <c:pt idx="8" formatCode="0">
                  <c:v>236.072383050063</c:v>
                </c:pt>
              </c:numCache>
            </c:numRef>
          </c:yVal>
          <c:smooth val="0"/>
          <c:extLst>
            <c:ext xmlns:c16="http://schemas.microsoft.com/office/drawing/2014/chart" uri="{C3380CC4-5D6E-409C-BE32-E72D297353CC}">
              <c16:uniqueId val="{00000000-51CA-4605-AF08-DD851FC38FE4}"/>
            </c:ext>
          </c:extLst>
        </c:ser>
        <c:dLbls>
          <c:dLblPos val="t"/>
          <c:showLegendKey val="0"/>
          <c:showVal val="1"/>
          <c:showCatName val="0"/>
          <c:showSerName val="0"/>
          <c:showPercent val="0"/>
          <c:showBubbleSize val="0"/>
        </c:dLbls>
        <c:axId val="231647888"/>
        <c:axId val="231645968"/>
      </c:scatterChart>
      <c:valAx>
        <c:axId val="231647888"/>
        <c:scaling>
          <c:orientation val="minMax"/>
          <c:max val="0.29000000000000004"/>
          <c:min val="0.1900000000000000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err="1"/>
                  <a:t>Upstream</a:t>
                </a:r>
                <a:r>
                  <a:rPr lang="fr-FR"/>
                  <a:t> </a:t>
                </a:r>
                <a:r>
                  <a:rPr lang="fr-FR" err="1"/>
                  <a:t>Nozzle</a:t>
                </a:r>
                <a:r>
                  <a:rPr lang="fr-FR"/>
                  <a:t> Position x2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5968"/>
        <c:crosses val="autoZero"/>
        <c:crossBetween val="midCat"/>
      </c:valAx>
      <c:valAx>
        <c:axId val="231645968"/>
        <c:scaling>
          <c:orientation val="minMax"/>
          <c:min val="1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647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Method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'Thrust Validation'!$M$565</c:f>
              <c:strCache>
                <c:ptCount val="1"/>
                <c:pt idx="0">
                  <c:v>Thrust Ratio</c:v>
                </c:pt>
              </c:strCache>
            </c:strRef>
          </c:tx>
          <c:spPr>
            <a:solidFill>
              <a:srgbClr val="FFC000"/>
            </a:solidFill>
            <a:ln>
              <a:noFill/>
            </a:ln>
            <a:effectLst/>
          </c:spPr>
          <c:invertIfNegative val="0"/>
          <c:cat>
            <c:strRef>
              <c:f>'Thrust Validation'!$L$566:$L$569</c:f>
              <c:strCache>
                <c:ptCount val="4"/>
                <c:pt idx="0">
                  <c:v>One Slot</c:v>
                </c:pt>
                <c:pt idx="1">
                  <c:v>Two Slots</c:v>
                </c:pt>
                <c:pt idx="2">
                  <c:v>Nozzle Slot</c:v>
                </c:pt>
                <c:pt idx="3">
                  <c:v>Coflow</c:v>
                </c:pt>
              </c:strCache>
            </c:strRef>
          </c:cat>
          <c:val>
            <c:numRef>
              <c:f>'Thrust Validation'!$M$566:$M$569</c:f>
              <c:numCache>
                <c:formatCode>0.000</c:formatCode>
                <c:ptCount val="4"/>
                <c:pt idx="0">
                  <c:v>9.6985309475736303E-2</c:v>
                </c:pt>
                <c:pt idx="1">
                  <c:v>0.13857544883339731</c:v>
                </c:pt>
                <c:pt idx="2">
                  <c:v>5.3076280623608023E-2</c:v>
                </c:pt>
                <c:pt idx="3">
                  <c:v>3.463251462244709E-2</c:v>
                </c:pt>
              </c:numCache>
            </c:numRef>
          </c:val>
          <c:extLst>
            <c:ext xmlns:c16="http://schemas.microsoft.com/office/drawing/2014/chart" uri="{C3380CC4-5D6E-409C-BE32-E72D297353CC}">
              <c16:uniqueId val="{00000000-88E6-444D-930D-676ACF3C5178}"/>
            </c:ext>
          </c:extLst>
        </c:ser>
        <c:ser>
          <c:idx val="1"/>
          <c:order val="1"/>
          <c:tx>
            <c:strRef>
              <c:f>'Thrust Validation'!$N$565</c:f>
              <c:strCache>
                <c:ptCount val="1"/>
                <c:pt idx="0">
                  <c:v>Blank TVA</c:v>
                </c:pt>
              </c:strCache>
            </c:strRef>
          </c:tx>
          <c:spPr>
            <a:solidFill>
              <a:schemeClr val="accent2"/>
            </a:solidFill>
            <a:ln>
              <a:noFill/>
            </a:ln>
            <a:effectLst/>
          </c:spPr>
          <c:invertIfNegative val="0"/>
          <c:cat>
            <c:strRef>
              <c:f>'Thrust Validation'!$L$566:$L$569</c:f>
              <c:strCache>
                <c:ptCount val="4"/>
                <c:pt idx="0">
                  <c:v>One Slot</c:v>
                </c:pt>
                <c:pt idx="1">
                  <c:v>Two Slots</c:v>
                </c:pt>
                <c:pt idx="2">
                  <c:v>Nozzle Slot</c:v>
                </c:pt>
                <c:pt idx="3">
                  <c:v>Coflow</c:v>
                </c:pt>
              </c:strCache>
            </c:strRef>
          </c:cat>
          <c:val>
            <c:numRef>
              <c:f>'Thrust Validation'!$N$566:$N$569</c:f>
              <c:numCache>
                <c:formatCode>General</c:formatCode>
                <c:ptCount val="4"/>
              </c:numCache>
            </c:numRef>
          </c:val>
          <c:extLst>
            <c:ext xmlns:c16="http://schemas.microsoft.com/office/drawing/2014/chart" uri="{C3380CC4-5D6E-409C-BE32-E72D297353CC}">
              <c16:uniqueId val="{00000001-88E6-444D-930D-676ACF3C5178}"/>
            </c:ext>
          </c:extLst>
        </c:ser>
        <c:dLbls>
          <c:showLegendKey val="0"/>
          <c:showVal val="0"/>
          <c:showCatName val="0"/>
          <c:showSerName val="0"/>
          <c:showPercent val="0"/>
          <c:showBubbleSize val="0"/>
        </c:dLbls>
        <c:gapWidth val="219"/>
        <c:overlap val="-27"/>
        <c:axId val="287208832"/>
        <c:axId val="287209312"/>
      </c:barChart>
      <c:barChart>
        <c:barDir val="col"/>
        <c:grouping val="clustered"/>
        <c:varyColors val="0"/>
        <c:ser>
          <c:idx val="2"/>
          <c:order val="2"/>
          <c:tx>
            <c:strRef>
              <c:f>'Thrust Validation'!$O$565</c:f>
              <c:strCache>
                <c:ptCount val="1"/>
                <c:pt idx="0">
                  <c:v>Blank Eff</c:v>
                </c:pt>
              </c:strCache>
            </c:strRef>
          </c:tx>
          <c:spPr>
            <a:solidFill>
              <a:schemeClr val="accent3"/>
            </a:solidFill>
            <a:ln>
              <a:noFill/>
            </a:ln>
            <a:effectLst/>
          </c:spPr>
          <c:invertIfNegative val="0"/>
          <c:val>
            <c:numRef>
              <c:f>'Thrust Validation'!$O$566:$O$569</c:f>
              <c:numCache>
                <c:formatCode>General</c:formatCode>
                <c:ptCount val="4"/>
              </c:numCache>
            </c:numRef>
          </c:val>
          <c:extLst>
            <c:ext xmlns:c16="http://schemas.microsoft.com/office/drawing/2014/chart" uri="{C3380CC4-5D6E-409C-BE32-E72D297353CC}">
              <c16:uniqueId val="{00000002-88E6-444D-930D-676ACF3C5178}"/>
            </c:ext>
          </c:extLst>
        </c:ser>
        <c:ser>
          <c:idx val="3"/>
          <c:order val="3"/>
          <c:tx>
            <c:strRef>
              <c:f>'Thrust Validation'!$P$565</c:f>
              <c:strCache>
                <c:ptCount val="1"/>
                <c:pt idx="0">
                  <c:v>Efficiency</c:v>
                </c:pt>
              </c:strCache>
            </c:strRef>
          </c:tx>
          <c:spPr>
            <a:solidFill>
              <a:srgbClr val="0070C0"/>
            </a:solidFill>
            <a:ln>
              <a:noFill/>
            </a:ln>
            <a:effectLst/>
          </c:spPr>
          <c:invertIfNegative val="0"/>
          <c:val>
            <c:numRef>
              <c:f>'Thrust Validation'!$P$566:$P$569</c:f>
              <c:numCache>
                <c:formatCode>General</c:formatCode>
                <c:ptCount val="4"/>
                <c:pt idx="0">
                  <c:v>249</c:v>
                </c:pt>
                <c:pt idx="1">
                  <c:v>248</c:v>
                </c:pt>
                <c:pt idx="2" formatCode="0">
                  <c:v>137</c:v>
                </c:pt>
                <c:pt idx="3">
                  <c:v>149</c:v>
                </c:pt>
              </c:numCache>
            </c:numRef>
          </c:val>
          <c:extLst>
            <c:ext xmlns:c16="http://schemas.microsoft.com/office/drawing/2014/chart" uri="{C3380CC4-5D6E-409C-BE32-E72D297353CC}">
              <c16:uniqueId val="{00000003-88E6-444D-930D-676ACF3C5178}"/>
            </c:ext>
          </c:extLst>
        </c:ser>
        <c:dLbls>
          <c:showLegendKey val="0"/>
          <c:showVal val="0"/>
          <c:showCatName val="0"/>
          <c:showSerName val="0"/>
          <c:showPercent val="0"/>
          <c:showBubbleSize val="0"/>
        </c:dLbls>
        <c:gapWidth val="219"/>
        <c:overlap val="-27"/>
        <c:axId val="278876848"/>
        <c:axId val="1658706752"/>
      </c:barChart>
      <c:lineChart>
        <c:grouping val="standard"/>
        <c:varyColors val="0"/>
        <c:ser>
          <c:idx val="4"/>
          <c:order val="4"/>
          <c:tx>
            <c:v>Thrust Ratio*Efficiency*10</c:v>
          </c:tx>
          <c:spPr>
            <a:ln w="28575" cap="rnd">
              <a:solidFill>
                <a:srgbClr val="FF0000"/>
              </a:solidFill>
              <a:round/>
            </a:ln>
            <a:effectLst/>
          </c:spPr>
          <c:marker>
            <c:symbol val="none"/>
          </c:marker>
          <c:dPt>
            <c:idx val="2"/>
            <c:marker>
              <c:symbol val="none"/>
            </c:marker>
            <c:bubble3D val="0"/>
            <c:extLst>
              <c:ext xmlns:c16="http://schemas.microsoft.com/office/drawing/2014/chart" uri="{C3380CC4-5D6E-409C-BE32-E72D297353CC}">
                <c16:uniqueId val="{00000000-EB70-4F08-9CE6-0289C1D2BA7F}"/>
              </c:ext>
            </c:extLst>
          </c:dPt>
          <c:val>
            <c:numRef>
              <c:f>'Thrust Validation'!$R$566:$R$569</c:f>
              <c:numCache>
                <c:formatCode>General</c:formatCode>
                <c:ptCount val="4"/>
                <c:pt idx="0">
                  <c:v>241.49342059458343</c:v>
                </c:pt>
                <c:pt idx="1">
                  <c:v>343.66711310682535</c:v>
                </c:pt>
                <c:pt idx="2">
                  <c:v>72.714504454342986</c:v>
                </c:pt>
                <c:pt idx="3">
                  <c:v>51.602446787446169</c:v>
                </c:pt>
              </c:numCache>
            </c:numRef>
          </c:val>
          <c:smooth val="0"/>
          <c:extLst>
            <c:ext xmlns:c16="http://schemas.microsoft.com/office/drawing/2014/chart" uri="{C3380CC4-5D6E-409C-BE32-E72D297353CC}">
              <c16:uniqueId val="{00000005-88E6-444D-930D-676ACF3C5178}"/>
            </c:ext>
          </c:extLst>
        </c:ser>
        <c:dLbls>
          <c:showLegendKey val="0"/>
          <c:showVal val="0"/>
          <c:showCatName val="0"/>
          <c:showSerName val="0"/>
          <c:showPercent val="0"/>
          <c:showBubbleSize val="0"/>
        </c:dLbls>
        <c:marker val="1"/>
        <c:smooth val="0"/>
        <c:axId val="278876848"/>
        <c:axId val="1658706752"/>
      </c:lineChart>
      <c:catAx>
        <c:axId val="287208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209312"/>
        <c:crosses val="autoZero"/>
        <c:auto val="1"/>
        <c:lblAlgn val="ctr"/>
        <c:lblOffset val="100"/>
        <c:noMultiLvlLbl val="0"/>
      </c:catAx>
      <c:valAx>
        <c:axId val="287209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Thrust Ratio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208832"/>
        <c:crosses val="autoZero"/>
        <c:crossBetween val="between"/>
      </c:valAx>
      <c:valAx>
        <c:axId val="16587067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8876848"/>
        <c:crosses val="max"/>
        <c:crossBetween val="between"/>
      </c:valAx>
      <c:catAx>
        <c:axId val="278876848"/>
        <c:scaling>
          <c:orientation val="minMax"/>
        </c:scaling>
        <c:delete val="1"/>
        <c:axPos val="b"/>
        <c:majorTickMark val="out"/>
        <c:minorTickMark val="none"/>
        <c:tickLblPos val="nextTo"/>
        <c:crossAx val="1658706752"/>
        <c:crosses val="autoZero"/>
        <c:auto val="1"/>
        <c:lblAlgn val="ctr"/>
        <c:lblOffset val="100"/>
        <c:noMultiLvlLbl val="0"/>
      </c:cat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2DEEF97-8AF0-0ED6-5A7B-62518C270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3CAEAE9-5659-9A43-B905-62ABF94CD1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D68C3-68A8-4E3D-8B4F-EAA338ADB831}" type="datetimeFigureOut">
              <a:rPr lang="fr-FR" smtClean="0"/>
              <a:t>24/05/2023</a:t>
            </a:fld>
            <a:endParaRPr lang="fr-FR"/>
          </a:p>
        </p:txBody>
      </p:sp>
      <p:sp>
        <p:nvSpPr>
          <p:cNvPr id="4" name="Espace réservé du pied de page 3">
            <a:extLst>
              <a:ext uri="{FF2B5EF4-FFF2-40B4-BE49-F238E27FC236}">
                <a16:creationId xmlns:a16="http://schemas.microsoft.com/office/drawing/2014/main" id="{C277CE94-B672-13A8-1C3C-68F34B406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45D2C76-C038-6AFE-31A5-3BD198BDAB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7A81D1-CC45-431C-915A-64004BB1A616}" type="slidenum">
              <a:rPr lang="fr-FR" smtClean="0"/>
              <a:t>‹#›</a:t>
            </a:fld>
            <a:endParaRPr lang="fr-FR"/>
          </a:p>
        </p:txBody>
      </p:sp>
    </p:spTree>
    <p:extLst>
      <p:ext uri="{BB962C8B-B14F-4D97-AF65-F5344CB8AC3E}">
        <p14:creationId xmlns:p14="http://schemas.microsoft.com/office/powerpoint/2010/main" val="717278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Till slide</a:t>
            </a:r>
          </a:p>
          <a:p>
            <a:pPr marL="0" lvl="0" indent="0" algn="l" rtl="0">
              <a:spcBef>
                <a:spcPts val="0"/>
              </a:spcBef>
              <a:spcAft>
                <a:spcPts val="0"/>
              </a:spcAft>
              <a:buNone/>
            </a:pPr>
            <a:r>
              <a:rPr lang="fr-FR" err="1"/>
              <a:t>Everyone</a:t>
            </a:r>
            <a:r>
              <a:rPr lang="fr-FR"/>
              <a:t> </a:t>
            </a:r>
            <a:r>
              <a:rPr lang="fr-FR" err="1"/>
              <a:t>introduces</a:t>
            </a:r>
            <a:r>
              <a:rPr lang="fr-FR"/>
              <a:t> </a:t>
            </a:r>
            <a:r>
              <a:rPr lang="fr-FR" err="1"/>
              <a:t>themselves</a:t>
            </a:r>
            <a:endParaRPr lang="fr-FR"/>
          </a:p>
          <a:p>
            <a:pPr marL="0" lvl="0" indent="0" algn="l" rtl="0">
              <a:spcBef>
                <a:spcPts val="0"/>
              </a:spcBef>
              <a:spcAft>
                <a:spcPts val="0"/>
              </a:spcAft>
              <a:buNone/>
            </a:pPr>
            <a:r>
              <a:rPr lang="fr-FR" err="1"/>
              <a:t>Welcome</a:t>
            </a:r>
            <a:r>
              <a:rPr lang="fr-FR"/>
              <a:t> to </a:t>
            </a:r>
            <a:r>
              <a:rPr lang="fr-FR" err="1"/>
              <a:t>our</a:t>
            </a:r>
            <a:r>
              <a:rPr lang="fr-FR"/>
              <a:t> </a:t>
            </a:r>
            <a:r>
              <a:rPr lang="fr-FR" err="1"/>
              <a:t>presentation</a:t>
            </a: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a:t>Yubo</a:t>
            </a:r>
          </a:p>
          <a:p>
            <a:pPr marL="158750" indent="0">
              <a:buNone/>
            </a:pPr>
            <a:r>
              <a:rPr lang="fr-FR" err="1"/>
              <a:t>These</a:t>
            </a:r>
            <a:r>
              <a:rPr lang="fr-FR"/>
              <a:t> are the final dimensions of </a:t>
            </a:r>
            <a:r>
              <a:rPr lang="fr-FR" err="1"/>
              <a:t>our</a:t>
            </a:r>
            <a:r>
              <a:rPr lang="fr-FR"/>
              <a:t> </a:t>
            </a:r>
            <a:r>
              <a:rPr lang="fr-FR" err="1"/>
              <a:t>nozzle</a:t>
            </a:r>
            <a:r>
              <a:rPr lang="fr-FR"/>
              <a:t>, </a:t>
            </a:r>
            <a:r>
              <a:rPr lang="fr-FR" err="1"/>
              <a:t>compared</a:t>
            </a:r>
            <a:r>
              <a:rPr lang="fr-FR"/>
              <a:t> </a:t>
            </a:r>
            <a:r>
              <a:rPr lang="fr-FR" err="1"/>
              <a:t>with</a:t>
            </a:r>
            <a:r>
              <a:rPr lang="fr-FR"/>
              <a:t> the original </a:t>
            </a:r>
            <a:r>
              <a:rPr lang="fr-FR" err="1"/>
              <a:t>nozzle</a:t>
            </a:r>
            <a:r>
              <a:rPr lang="fr-FR"/>
              <a:t> </a:t>
            </a:r>
            <a:r>
              <a:rPr lang="fr-FR" err="1"/>
              <a:t>we</a:t>
            </a:r>
            <a:r>
              <a:rPr lang="fr-FR"/>
              <a:t> made in part 1 of the </a:t>
            </a:r>
            <a:r>
              <a:rPr lang="fr-FR" err="1"/>
              <a:t>project</a:t>
            </a:r>
            <a:r>
              <a:rPr lang="fr-FR"/>
              <a:t>. You can </a:t>
            </a:r>
            <a:r>
              <a:rPr lang="fr-FR" err="1"/>
              <a:t>see</a:t>
            </a:r>
            <a:r>
              <a:rPr lang="fr-FR"/>
              <a:t> </a:t>
            </a:r>
            <a:r>
              <a:rPr lang="fr-FR" err="1"/>
              <a:t>our</a:t>
            </a:r>
            <a:r>
              <a:rPr lang="fr-FR"/>
              <a:t> new </a:t>
            </a:r>
            <a:r>
              <a:rPr lang="fr-FR" err="1"/>
              <a:t>nozzle</a:t>
            </a:r>
            <a:r>
              <a:rPr lang="fr-FR"/>
              <a:t> </a:t>
            </a:r>
            <a:r>
              <a:rPr lang="fr-FR" err="1"/>
              <a:t>is</a:t>
            </a:r>
            <a:r>
              <a:rPr lang="fr-FR"/>
              <a:t> </a:t>
            </a:r>
            <a:r>
              <a:rPr lang="fr-FR" err="1"/>
              <a:t>significantly</a:t>
            </a:r>
            <a:r>
              <a:rPr lang="fr-FR"/>
              <a:t> </a:t>
            </a:r>
            <a:r>
              <a:rPr lang="fr-FR" err="1"/>
              <a:t>larger</a:t>
            </a:r>
            <a:r>
              <a:rPr lang="fr-FR"/>
              <a:t> </a:t>
            </a:r>
            <a:r>
              <a:rPr lang="fr-FR" err="1"/>
              <a:t>than</a:t>
            </a:r>
            <a:r>
              <a:rPr lang="fr-FR"/>
              <a:t> the </a:t>
            </a:r>
            <a:r>
              <a:rPr lang="fr-FR" err="1"/>
              <a:t>previous</a:t>
            </a:r>
            <a:r>
              <a:rPr lang="fr-FR"/>
              <a:t> one. </a:t>
            </a:r>
          </a:p>
          <a:p>
            <a:pPr marL="158750" indent="0">
              <a:buNone/>
            </a:pPr>
            <a:endParaRPr lang="fr-FR"/>
          </a:p>
          <a:p>
            <a:pPr marL="158750" indent="0">
              <a:buNone/>
            </a:pPr>
            <a:r>
              <a:rPr lang="fr-FR" err="1"/>
              <a:t>Here</a:t>
            </a:r>
            <a:r>
              <a:rPr lang="fr-FR"/>
              <a:t> </a:t>
            </a:r>
            <a:r>
              <a:rPr lang="fr-FR" err="1"/>
              <a:t>some</a:t>
            </a:r>
            <a:r>
              <a:rPr lang="fr-FR"/>
              <a:t> </a:t>
            </a:r>
            <a:r>
              <a:rPr lang="fr-FR" err="1"/>
              <a:t>parameters</a:t>
            </a:r>
            <a:r>
              <a:rPr lang="fr-FR"/>
              <a:t> are as the table shows, </a:t>
            </a:r>
            <a:r>
              <a:rPr lang="fr-FR" err="1"/>
              <a:t>we</a:t>
            </a:r>
            <a:r>
              <a:rPr lang="fr-FR"/>
              <a:t> change the ratio </a:t>
            </a:r>
            <a:r>
              <a:rPr lang="fr-FR" err="1"/>
              <a:t>between</a:t>
            </a:r>
            <a:r>
              <a:rPr lang="fr-FR"/>
              <a:t> </a:t>
            </a:r>
            <a:r>
              <a:rPr lang="fr-FR" err="1"/>
              <a:t>outlet</a:t>
            </a:r>
            <a:r>
              <a:rPr lang="fr-FR"/>
              <a:t> and </a:t>
            </a:r>
            <a:r>
              <a:rPr lang="fr-FR" err="1"/>
              <a:t>throat</a:t>
            </a:r>
            <a:r>
              <a:rPr lang="fr-FR"/>
              <a:t>, </a:t>
            </a:r>
            <a:r>
              <a:rPr lang="fr-FR" err="1"/>
              <a:t>make</a:t>
            </a:r>
            <a:r>
              <a:rPr lang="fr-FR"/>
              <a:t> </a:t>
            </a:r>
            <a:r>
              <a:rPr lang="fr-FR" err="1"/>
              <a:t>it</a:t>
            </a:r>
            <a:r>
              <a:rPr lang="fr-FR"/>
              <a:t> </a:t>
            </a:r>
            <a:r>
              <a:rPr lang="fr-FR" err="1"/>
              <a:t>going</a:t>
            </a:r>
            <a:r>
              <a:rPr lang="fr-FR"/>
              <a:t> to 2, and </a:t>
            </a:r>
            <a:r>
              <a:rPr lang="fr-FR" err="1"/>
              <a:t>we</a:t>
            </a:r>
            <a:r>
              <a:rPr lang="fr-FR"/>
              <a:t> change the size, </a:t>
            </a:r>
            <a:r>
              <a:rPr lang="fr-FR" err="1"/>
              <a:t>make</a:t>
            </a:r>
            <a:r>
              <a:rPr lang="fr-FR"/>
              <a:t> </a:t>
            </a:r>
            <a:r>
              <a:rPr lang="fr-FR" err="1"/>
              <a:t>everything</a:t>
            </a:r>
            <a:r>
              <a:rPr lang="fr-FR"/>
              <a:t> </a:t>
            </a:r>
            <a:r>
              <a:rPr lang="fr-FR" err="1"/>
              <a:t>bigger</a:t>
            </a:r>
            <a:r>
              <a:rPr lang="fr-FR"/>
              <a:t>.</a:t>
            </a:r>
          </a:p>
        </p:txBody>
      </p:sp>
    </p:spTree>
    <p:extLst>
      <p:ext uri="{BB962C8B-B14F-4D97-AF65-F5344CB8AC3E}">
        <p14:creationId xmlns:p14="http://schemas.microsoft.com/office/powerpoint/2010/main" val="336227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Tom</a:t>
            </a:r>
          </a:p>
          <a:p>
            <a:pPr marL="0" lvl="0" indent="0" algn="l" rtl="0">
              <a:spcBef>
                <a:spcPts val="0"/>
              </a:spcBef>
              <a:spcAft>
                <a:spcPts val="0"/>
              </a:spcAft>
              <a:buFontTx/>
              <a:buNone/>
            </a:pPr>
            <a:r>
              <a:rPr lang="de-DE"/>
              <a:t>We relied on our previous work to design our mesh, using the same base size and refinement areas. This keeps the plume far from the edges of our simulation, ensuring that there are no strange interactions between them. As our entire model was done parametrically in starccm+, one interesting feature is that if a change was made in the nozzle geometry, the refinement areas would automatically resize to speed up our nozzle development process. </a:t>
            </a:r>
          </a:p>
        </p:txBody>
      </p:sp>
    </p:spTree>
    <p:extLst>
      <p:ext uri="{BB962C8B-B14F-4D97-AF65-F5344CB8AC3E}">
        <p14:creationId xmlns:p14="http://schemas.microsoft.com/office/powerpoint/2010/main" val="3184561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Tom</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Each area of our simulation, the nozzle,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windtunnel</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area, and slots had different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meshers</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This was important to ensure that our nozzle exit area’s boundary layer did not taper off, as can be seen in the green picture. This keeps our wall y+ below 1, as is required by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spellart</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armas</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turbulence modeling, and was especially important when testing slots right next to our nozzle’s exit.</a:t>
            </a:r>
            <a:endParaRPr lang="de-DE"/>
          </a:p>
        </p:txBody>
      </p:sp>
    </p:spTree>
    <p:extLst>
      <p:ext uri="{BB962C8B-B14F-4D97-AF65-F5344CB8AC3E}">
        <p14:creationId xmlns:p14="http://schemas.microsoft.com/office/powerpoint/2010/main" val="192783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a:t>Tom</a:t>
            </a:r>
          </a:p>
          <a:p>
            <a:pPr marL="158750" indent="0">
              <a:buNone/>
            </a:pPr>
            <a:r>
              <a:rPr lang="fr-FR"/>
              <a:t>Axial </a:t>
            </a:r>
            <a:r>
              <a:rPr lang="fr-FR" err="1"/>
              <a:t>thrust</a:t>
            </a:r>
            <a:r>
              <a:rPr lang="fr-FR"/>
              <a:t>. </a:t>
            </a:r>
            <a:r>
              <a:rPr lang="fr-FR" err="1"/>
              <a:t>Beginner</a:t>
            </a:r>
            <a:r>
              <a:rPr lang="fr-FR"/>
              <a:t> </a:t>
            </a:r>
            <a:r>
              <a:rPr lang="fr-FR" err="1"/>
              <a:t>much</a:t>
            </a:r>
            <a:r>
              <a:rPr lang="fr-FR"/>
              <a:t> </a:t>
            </a:r>
            <a:r>
              <a:rPr lang="fr-FR" err="1"/>
              <a:t>higher</a:t>
            </a:r>
            <a:r>
              <a:rPr lang="fr-FR"/>
              <a:t> </a:t>
            </a:r>
            <a:r>
              <a:rPr lang="fr-FR" err="1"/>
              <a:t>bc</a:t>
            </a:r>
            <a:r>
              <a:rPr lang="fr-FR"/>
              <a:t> </a:t>
            </a:r>
            <a:r>
              <a:rPr lang="fr-FR" err="1"/>
              <a:t>we</a:t>
            </a:r>
            <a:r>
              <a:rPr lang="fr-FR"/>
              <a:t> </a:t>
            </a:r>
            <a:r>
              <a:rPr lang="fr-FR" err="1"/>
              <a:t>didnt</a:t>
            </a:r>
            <a:r>
              <a:rPr lang="fr-FR"/>
              <a:t> how </a:t>
            </a:r>
            <a:r>
              <a:rPr lang="fr-FR" err="1"/>
              <a:t>it</a:t>
            </a:r>
            <a:r>
              <a:rPr lang="fr-FR"/>
              <a:t> </a:t>
            </a:r>
            <a:r>
              <a:rPr lang="fr-FR" err="1"/>
              <a:t>effect</a:t>
            </a:r>
            <a:r>
              <a:rPr lang="fr-FR"/>
              <a:t> 2</a:t>
            </a:r>
            <a:r>
              <a:rPr lang="fr-FR" baseline="30000"/>
              <a:t>nd</a:t>
            </a:r>
            <a:r>
              <a:rPr lang="fr-FR"/>
              <a:t> flow</a:t>
            </a:r>
          </a:p>
        </p:txBody>
      </p:sp>
    </p:spTree>
    <p:extLst>
      <p:ext uri="{BB962C8B-B14F-4D97-AF65-F5344CB8AC3E}">
        <p14:creationId xmlns:p14="http://schemas.microsoft.com/office/powerpoint/2010/main" val="1266220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a:t>Tulip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we will show you 4 different methods we try to maximize our capacity, which are Single slot, Nozzle slot, </a:t>
            </a:r>
            <a:r>
              <a:rPr lang="en-US" err="1"/>
              <a:t>Coflow</a:t>
            </a:r>
            <a:r>
              <a:rPr lang="en-US"/>
              <a:t>, and Double Slot. </a:t>
            </a:r>
          </a:p>
          <a:p>
            <a:pPr marL="158750" indent="0">
              <a:buNone/>
            </a:pPr>
            <a:endParaRPr lang="fr-FR"/>
          </a:p>
        </p:txBody>
      </p:sp>
    </p:spTree>
    <p:extLst>
      <p:ext uri="{BB962C8B-B14F-4D97-AF65-F5344CB8AC3E}">
        <p14:creationId xmlns:p14="http://schemas.microsoft.com/office/powerpoint/2010/main" val="200054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Tulip</a:t>
            </a:r>
          </a:p>
          <a:p>
            <a:pPr marL="0" lvl="0" indent="0" algn="l" rtl="0">
              <a:spcBef>
                <a:spcPts val="0"/>
              </a:spcBef>
              <a:spcAft>
                <a:spcPts val="0"/>
              </a:spcAft>
              <a:buNone/>
            </a:pPr>
            <a:r>
              <a:rPr lang="de-DE"/>
              <a:t>These </a:t>
            </a:r>
            <a:r>
              <a:rPr lang="de-DE" err="1"/>
              <a:t>are</a:t>
            </a:r>
            <a:r>
              <a:rPr lang="de-DE"/>
              <a:t> </a:t>
            </a:r>
            <a:r>
              <a:rPr lang="de-DE" err="1"/>
              <a:t>how</a:t>
            </a:r>
            <a:r>
              <a:rPr lang="de-DE"/>
              <a:t> </a:t>
            </a:r>
            <a:r>
              <a:rPr lang="de-DE" err="1"/>
              <a:t>we</a:t>
            </a:r>
            <a:r>
              <a:rPr lang="de-DE"/>
              <a:t> </a:t>
            </a:r>
            <a:r>
              <a:rPr lang="de-DE" err="1"/>
              <a:t>determine</a:t>
            </a:r>
            <a:r>
              <a:rPr lang="de-DE"/>
              <a:t> </a:t>
            </a:r>
            <a:r>
              <a:rPr lang="de-DE" err="1"/>
              <a:t>the</a:t>
            </a:r>
            <a:r>
              <a:rPr lang="de-DE"/>
              <a:t> </a:t>
            </a:r>
            <a:r>
              <a:rPr lang="de-DE" err="1"/>
              <a:t>efficacy</a:t>
            </a:r>
            <a:r>
              <a:rPr lang="de-DE"/>
              <a:t> </a:t>
            </a:r>
            <a:r>
              <a:rPr lang="de-DE" err="1"/>
              <a:t>of</a:t>
            </a:r>
            <a:r>
              <a:rPr lang="de-DE"/>
              <a:t> </a:t>
            </a:r>
            <a:r>
              <a:rPr lang="de-DE" err="1"/>
              <a:t>our</a:t>
            </a:r>
            <a:r>
              <a:rPr lang="de-DE"/>
              <a:t> </a:t>
            </a:r>
            <a:r>
              <a:rPr lang="de-DE" err="1"/>
              <a:t>thrust</a:t>
            </a:r>
            <a:r>
              <a:rPr lang="de-DE"/>
              <a:t> </a:t>
            </a:r>
            <a:r>
              <a:rPr lang="de-DE" err="1"/>
              <a:t>vectoring</a:t>
            </a:r>
            <a:r>
              <a:rPr lang="de-DE"/>
              <a:t> </a:t>
            </a:r>
            <a:r>
              <a:rPr lang="de-DE" err="1"/>
              <a:t>system</a:t>
            </a:r>
            <a:endParaRPr lang="de-DE"/>
          </a:p>
          <a:p>
            <a:pPr marL="0" lvl="0" indent="0" algn="l" rtl="0">
              <a:spcBef>
                <a:spcPts val="0"/>
              </a:spcBef>
              <a:spcAft>
                <a:spcPts val="0"/>
              </a:spcAft>
              <a:buNone/>
            </a:pPr>
            <a:r>
              <a:rPr lang="de-DE"/>
              <a:t>The </a:t>
            </a:r>
            <a:r>
              <a:rPr lang="de-DE" err="1"/>
              <a:t>thrust</a:t>
            </a:r>
            <a:r>
              <a:rPr lang="de-DE"/>
              <a:t> </a:t>
            </a:r>
            <a:r>
              <a:rPr lang="de-DE" err="1"/>
              <a:t>ratio</a:t>
            </a:r>
            <a:r>
              <a:rPr lang="de-DE"/>
              <a:t> </a:t>
            </a:r>
            <a:r>
              <a:rPr lang="de-DE" err="1"/>
              <a:t>determines</a:t>
            </a:r>
            <a:r>
              <a:rPr lang="de-DE"/>
              <a:t> </a:t>
            </a:r>
            <a:r>
              <a:rPr lang="de-DE" err="1"/>
              <a:t>the</a:t>
            </a:r>
            <a:r>
              <a:rPr lang="de-DE"/>
              <a:t> </a:t>
            </a:r>
            <a:r>
              <a:rPr lang="de-DE" err="1"/>
              <a:t>amount</a:t>
            </a:r>
            <a:r>
              <a:rPr lang="de-DE"/>
              <a:t> </a:t>
            </a:r>
            <a:r>
              <a:rPr lang="de-DE" err="1"/>
              <a:t>of</a:t>
            </a:r>
            <a:r>
              <a:rPr lang="de-DE"/>
              <a:t> </a:t>
            </a:r>
            <a:r>
              <a:rPr lang="de-DE" err="1"/>
              <a:t>thrust</a:t>
            </a:r>
            <a:r>
              <a:rPr lang="de-DE"/>
              <a:t> </a:t>
            </a:r>
            <a:r>
              <a:rPr lang="de-DE" err="1"/>
              <a:t>being</a:t>
            </a:r>
            <a:r>
              <a:rPr lang="de-DE"/>
              <a:t> </a:t>
            </a:r>
            <a:r>
              <a:rPr lang="de-DE" err="1"/>
              <a:t>redirected</a:t>
            </a:r>
            <a:r>
              <a:rPr lang="de-DE"/>
              <a:t> </a:t>
            </a:r>
            <a:r>
              <a:rPr lang="de-DE" err="1"/>
              <a:t>downwards</a:t>
            </a:r>
            <a:r>
              <a:rPr lang="de-DE"/>
              <a:t> in </a:t>
            </a:r>
            <a:r>
              <a:rPr lang="de-DE" err="1"/>
              <a:t>our</a:t>
            </a:r>
            <a:r>
              <a:rPr lang="de-DE"/>
              <a:t> </a:t>
            </a:r>
            <a:r>
              <a:rPr lang="de-DE" err="1"/>
              <a:t>system</a:t>
            </a:r>
            <a:r>
              <a:rPr lang="de-DE"/>
              <a:t>.</a:t>
            </a:r>
          </a:p>
          <a:p>
            <a:pPr marL="0" lvl="0" indent="0" algn="l" rtl="0">
              <a:spcBef>
                <a:spcPts val="0"/>
              </a:spcBef>
              <a:spcAft>
                <a:spcPts val="0"/>
              </a:spcAft>
              <a:buNone/>
            </a:pPr>
            <a:r>
              <a:rPr lang="de-DE" err="1"/>
              <a:t>Our</a:t>
            </a:r>
            <a:r>
              <a:rPr lang="de-DE"/>
              <a:t> </a:t>
            </a:r>
            <a:r>
              <a:rPr lang="de-DE" err="1"/>
              <a:t>efficiency</a:t>
            </a:r>
            <a:r>
              <a:rPr lang="de-DE"/>
              <a:t> </a:t>
            </a:r>
            <a:r>
              <a:rPr lang="de-DE" err="1"/>
              <a:t>calculation</a:t>
            </a:r>
            <a:r>
              <a:rPr lang="de-DE"/>
              <a:t> </a:t>
            </a:r>
            <a:r>
              <a:rPr lang="de-DE" err="1"/>
              <a:t>uses</a:t>
            </a:r>
            <a:r>
              <a:rPr lang="de-DE"/>
              <a:t> </a:t>
            </a:r>
            <a:r>
              <a:rPr lang="de-DE" err="1"/>
              <a:t>the</a:t>
            </a:r>
            <a:r>
              <a:rPr lang="de-DE"/>
              <a:t> </a:t>
            </a:r>
            <a:r>
              <a:rPr lang="de-DE" err="1"/>
              <a:t>Mass</a:t>
            </a:r>
            <a:r>
              <a:rPr lang="de-DE"/>
              <a:t> </a:t>
            </a:r>
            <a:r>
              <a:rPr lang="de-DE" err="1"/>
              <a:t>flow</a:t>
            </a:r>
            <a:r>
              <a:rPr lang="de-DE"/>
              <a:t> rate </a:t>
            </a:r>
            <a:r>
              <a:rPr lang="de-DE" err="1"/>
              <a:t>of</a:t>
            </a:r>
            <a:r>
              <a:rPr lang="de-DE"/>
              <a:t> </a:t>
            </a:r>
            <a:r>
              <a:rPr lang="de-DE" err="1"/>
              <a:t>our</a:t>
            </a:r>
            <a:r>
              <a:rPr lang="de-DE"/>
              <a:t> </a:t>
            </a:r>
            <a:r>
              <a:rPr lang="de-DE" err="1"/>
              <a:t>primary</a:t>
            </a:r>
            <a:r>
              <a:rPr lang="de-DE"/>
              <a:t> and </a:t>
            </a:r>
            <a:r>
              <a:rPr lang="de-DE" err="1"/>
              <a:t>secondary</a:t>
            </a:r>
            <a:r>
              <a:rPr lang="de-DE"/>
              <a:t> </a:t>
            </a:r>
            <a:r>
              <a:rPr lang="de-DE" err="1"/>
              <a:t>flows</a:t>
            </a:r>
            <a:r>
              <a:rPr lang="de-DE"/>
              <a:t> </a:t>
            </a:r>
            <a:r>
              <a:rPr lang="de-DE" err="1"/>
              <a:t>to</a:t>
            </a:r>
            <a:r>
              <a:rPr lang="de-DE"/>
              <a:t> </a:t>
            </a:r>
            <a:r>
              <a:rPr lang="de-DE" err="1"/>
              <a:t>determine</a:t>
            </a:r>
            <a:r>
              <a:rPr lang="de-DE"/>
              <a:t> </a:t>
            </a:r>
            <a:r>
              <a:rPr lang="de-DE" err="1"/>
              <a:t>how</a:t>
            </a:r>
            <a:r>
              <a:rPr lang="de-DE"/>
              <a:t> </a:t>
            </a:r>
            <a:r>
              <a:rPr lang="de-DE" err="1"/>
              <a:t>practical</a:t>
            </a:r>
            <a:r>
              <a:rPr lang="de-DE"/>
              <a:t> </a:t>
            </a:r>
            <a:r>
              <a:rPr lang="de-DE" err="1"/>
              <a:t>this</a:t>
            </a:r>
            <a:r>
              <a:rPr lang="de-DE"/>
              <a:t> </a:t>
            </a:r>
            <a:r>
              <a:rPr lang="de-DE" err="1"/>
              <a:t>system</a:t>
            </a:r>
            <a:r>
              <a:rPr lang="de-DE"/>
              <a:t> </a:t>
            </a:r>
            <a:r>
              <a:rPr lang="de-DE" err="1"/>
              <a:t>would</a:t>
            </a:r>
            <a:r>
              <a:rPr lang="de-DE"/>
              <a:t> </a:t>
            </a:r>
            <a:r>
              <a:rPr lang="de-DE" err="1"/>
              <a:t>be</a:t>
            </a:r>
            <a:r>
              <a:rPr lang="de-DE"/>
              <a:t>. </a:t>
            </a:r>
          </a:p>
          <a:p>
            <a:pPr marL="0" lvl="0" indent="0" algn="l" rtl="0">
              <a:spcBef>
                <a:spcPts val="0"/>
              </a:spcBef>
              <a:spcAft>
                <a:spcPts val="0"/>
              </a:spcAft>
              <a:buNone/>
            </a:pPr>
            <a:r>
              <a:rPr lang="de-DE" err="1"/>
              <a:t>We</a:t>
            </a:r>
            <a:r>
              <a:rPr lang="de-DE"/>
              <a:t> </a:t>
            </a:r>
            <a:r>
              <a:rPr lang="de-DE" err="1"/>
              <a:t>don‘t</a:t>
            </a:r>
            <a:r>
              <a:rPr lang="de-DE"/>
              <a:t> want </a:t>
            </a:r>
            <a:r>
              <a:rPr lang="de-DE" err="1"/>
              <a:t>to</a:t>
            </a:r>
            <a:r>
              <a:rPr lang="de-DE"/>
              <a:t> </a:t>
            </a:r>
            <a:r>
              <a:rPr lang="de-DE" err="1"/>
              <a:t>use</a:t>
            </a:r>
            <a:r>
              <a:rPr lang="de-DE"/>
              <a:t> </a:t>
            </a:r>
            <a:r>
              <a:rPr lang="de-DE" err="1"/>
              <a:t>too</a:t>
            </a:r>
            <a:r>
              <a:rPr lang="de-DE"/>
              <a:t> </a:t>
            </a:r>
            <a:r>
              <a:rPr lang="de-DE" err="1"/>
              <a:t>much</a:t>
            </a:r>
            <a:r>
              <a:rPr lang="de-DE"/>
              <a:t> </a:t>
            </a:r>
            <a:r>
              <a:rPr lang="de-DE" err="1"/>
              <a:t>of</a:t>
            </a:r>
            <a:r>
              <a:rPr lang="de-DE"/>
              <a:t> </a:t>
            </a:r>
            <a:r>
              <a:rPr lang="de-DE" err="1"/>
              <a:t>the</a:t>
            </a:r>
            <a:r>
              <a:rPr lang="de-DE"/>
              <a:t> </a:t>
            </a:r>
            <a:r>
              <a:rPr lang="de-DE" err="1"/>
              <a:t>air</a:t>
            </a:r>
            <a:r>
              <a:rPr lang="de-DE"/>
              <a:t> in a </a:t>
            </a:r>
            <a:r>
              <a:rPr lang="de-DE" err="1"/>
              <a:t>jet</a:t>
            </a:r>
            <a:r>
              <a:rPr lang="de-DE"/>
              <a:t>, </a:t>
            </a:r>
            <a:r>
              <a:rPr lang="de-DE" err="1"/>
              <a:t>for</a:t>
            </a:r>
            <a:r>
              <a:rPr lang="de-DE"/>
              <a:t> </a:t>
            </a:r>
            <a:r>
              <a:rPr lang="de-DE" err="1"/>
              <a:t>example</a:t>
            </a:r>
            <a:r>
              <a:rPr lang="de-DE"/>
              <a:t>, just </a:t>
            </a:r>
            <a:r>
              <a:rPr lang="de-DE" err="1"/>
              <a:t>to</a:t>
            </a:r>
            <a:r>
              <a:rPr lang="de-DE"/>
              <a:t> </a:t>
            </a:r>
            <a:r>
              <a:rPr lang="de-DE" err="1"/>
              <a:t>give</a:t>
            </a:r>
            <a:r>
              <a:rPr lang="de-DE"/>
              <a:t> </a:t>
            </a:r>
            <a:r>
              <a:rPr lang="de-DE" err="1"/>
              <a:t>it</a:t>
            </a:r>
            <a:r>
              <a:rPr lang="de-DE"/>
              <a:t> an </a:t>
            </a:r>
            <a:r>
              <a:rPr lang="de-DE" err="1"/>
              <a:t>insignificant</a:t>
            </a:r>
            <a:r>
              <a:rPr lang="de-DE"/>
              <a:t> </a:t>
            </a:r>
            <a:r>
              <a:rPr lang="de-DE" err="1"/>
              <a:t>amount</a:t>
            </a:r>
            <a:r>
              <a:rPr lang="de-DE"/>
              <a:t> </a:t>
            </a:r>
            <a:r>
              <a:rPr lang="de-DE" err="1"/>
              <a:t>of</a:t>
            </a:r>
            <a:r>
              <a:rPr lang="de-DE"/>
              <a:t> </a:t>
            </a:r>
            <a:r>
              <a:rPr lang="de-DE" err="1"/>
              <a:t>vectored</a:t>
            </a:r>
            <a:r>
              <a:rPr lang="de-DE"/>
              <a:t> </a:t>
            </a:r>
            <a:r>
              <a:rPr lang="de-DE" err="1"/>
              <a:t>thrust</a:t>
            </a:r>
            <a:r>
              <a:rPr lang="de-DE"/>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Tulip</a:t>
            </a:r>
          </a:p>
          <a:p>
            <a:pPr marL="0" lvl="0" indent="0" algn="l" rtl="0">
              <a:spcBef>
                <a:spcPts val="0"/>
              </a:spcBef>
              <a:spcAft>
                <a:spcPts val="0"/>
              </a:spcAft>
              <a:buNone/>
            </a:pPr>
            <a:r>
              <a:rPr lang="de-DE" err="1"/>
              <a:t>Because</a:t>
            </a:r>
            <a:r>
              <a:rPr lang="de-DE"/>
              <a:t> </a:t>
            </a:r>
            <a:r>
              <a:rPr lang="de-DE" err="1"/>
              <a:t>it</a:t>
            </a:r>
            <a:r>
              <a:rPr lang="de-DE"/>
              <a:t> </a:t>
            </a:r>
            <a:r>
              <a:rPr lang="de-DE" err="1"/>
              <a:t>is</a:t>
            </a:r>
            <a:r>
              <a:rPr lang="de-DE"/>
              <a:t> </a:t>
            </a:r>
            <a:r>
              <a:rPr lang="de-DE" err="1"/>
              <a:t>the</a:t>
            </a:r>
            <a:r>
              <a:rPr lang="de-DE"/>
              <a:t> </a:t>
            </a:r>
            <a:r>
              <a:rPr lang="de-DE" err="1"/>
              <a:t>most</a:t>
            </a:r>
            <a:r>
              <a:rPr lang="de-DE"/>
              <a:t> simple </a:t>
            </a:r>
            <a:r>
              <a:rPr lang="de-DE" err="1"/>
              <a:t>method</a:t>
            </a:r>
            <a:r>
              <a:rPr lang="de-DE"/>
              <a:t> </a:t>
            </a:r>
            <a:r>
              <a:rPr lang="de-DE" err="1"/>
              <a:t>for</a:t>
            </a:r>
            <a:r>
              <a:rPr lang="de-DE"/>
              <a:t> </a:t>
            </a:r>
            <a:r>
              <a:rPr lang="de-DE" err="1"/>
              <a:t>Thrust</a:t>
            </a:r>
            <a:r>
              <a:rPr lang="de-DE"/>
              <a:t> Vectoring, </a:t>
            </a:r>
            <a:r>
              <a:rPr lang="de-DE" err="1"/>
              <a:t>we</a:t>
            </a:r>
            <a:r>
              <a:rPr lang="de-DE"/>
              <a:t> </a:t>
            </a:r>
            <a:r>
              <a:rPr lang="de-DE" err="1"/>
              <a:t>started</a:t>
            </a:r>
            <a:r>
              <a:rPr lang="de-DE"/>
              <a:t> </a:t>
            </a:r>
            <a:r>
              <a:rPr lang="de-DE" err="1"/>
              <a:t>with</a:t>
            </a:r>
            <a:r>
              <a:rPr lang="de-DE"/>
              <a:t> just </a:t>
            </a:r>
            <a:r>
              <a:rPr lang="de-DE" err="1"/>
              <a:t>one</a:t>
            </a:r>
            <a:r>
              <a:rPr lang="de-DE"/>
              <a:t> Slot.</a:t>
            </a:r>
          </a:p>
          <a:p>
            <a:pPr marL="0" lvl="0" indent="0" algn="l" rtl="0">
              <a:spcBef>
                <a:spcPts val="0"/>
              </a:spcBef>
              <a:spcAft>
                <a:spcPts val="0"/>
              </a:spcAft>
              <a:buNone/>
            </a:pPr>
            <a:r>
              <a:rPr lang="de-DE" err="1"/>
              <a:t>To</a:t>
            </a:r>
            <a:r>
              <a:rPr lang="de-DE"/>
              <a:t> </a:t>
            </a:r>
            <a:r>
              <a:rPr lang="de-DE" err="1"/>
              <a:t>optimize</a:t>
            </a:r>
            <a:r>
              <a:rPr lang="de-DE"/>
              <a:t> </a:t>
            </a:r>
            <a:r>
              <a:rPr lang="de-DE" err="1"/>
              <a:t>this</a:t>
            </a:r>
            <a:r>
              <a:rPr lang="de-DE"/>
              <a:t> Method, </a:t>
            </a:r>
            <a:r>
              <a:rPr lang="de-DE" err="1"/>
              <a:t>we</a:t>
            </a:r>
            <a:r>
              <a:rPr lang="de-DE"/>
              <a:t> </a:t>
            </a:r>
            <a:r>
              <a:rPr lang="de-DE" err="1"/>
              <a:t>moved</a:t>
            </a:r>
            <a:r>
              <a:rPr lang="de-DE"/>
              <a:t> </a:t>
            </a:r>
            <a:r>
              <a:rPr lang="de-DE" err="1"/>
              <a:t>the</a:t>
            </a:r>
            <a:r>
              <a:rPr lang="de-DE"/>
              <a:t> Position </a:t>
            </a:r>
            <a:r>
              <a:rPr lang="de-DE" err="1"/>
              <a:t>of</a:t>
            </a:r>
            <a:r>
              <a:rPr lang="de-DE"/>
              <a:t> </a:t>
            </a:r>
            <a:r>
              <a:rPr lang="de-DE" err="1"/>
              <a:t>the</a:t>
            </a:r>
            <a:r>
              <a:rPr lang="de-DE"/>
              <a:t> Slot </a:t>
            </a:r>
            <a:r>
              <a:rPr lang="de-DE" err="1"/>
              <a:t>from</a:t>
            </a:r>
            <a:r>
              <a:rPr lang="de-DE"/>
              <a:t> </a:t>
            </a:r>
            <a:r>
              <a:rPr lang="de-DE" err="1"/>
              <a:t>the</a:t>
            </a:r>
            <a:r>
              <a:rPr lang="de-DE"/>
              <a:t> </a:t>
            </a:r>
            <a:r>
              <a:rPr lang="de-DE" err="1"/>
              <a:t>very</a:t>
            </a:r>
            <a:r>
              <a:rPr lang="de-DE"/>
              <a:t> Inside (</a:t>
            </a:r>
            <a:r>
              <a:rPr lang="de-DE" err="1"/>
              <a:t>almost</a:t>
            </a:r>
            <a:r>
              <a:rPr lang="de-DE"/>
              <a:t> at </a:t>
            </a:r>
            <a:r>
              <a:rPr lang="de-DE" err="1"/>
              <a:t>the</a:t>
            </a:r>
            <a:r>
              <a:rPr lang="de-DE"/>
              <a:t> </a:t>
            </a:r>
            <a:r>
              <a:rPr lang="de-DE" err="1"/>
              <a:t>Throat</a:t>
            </a:r>
            <a:r>
              <a:rPr lang="de-DE"/>
              <a:t> </a:t>
            </a:r>
            <a:r>
              <a:rPr lang="de-DE" err="1"/>
              <a:t>of</a:t>
            </a:r>
            <a:r>
              <a:rPr lang="de-DE"/>
              <a:t> </a:t>
            </a:r>
            <a:r>
              <a:rPr lang="de-DE" err="1"/>
              <a:t>the</a:t>
            </a:r>
            <a:r>
              <a:rPr lang="de-DE"/>
              <a:t> </a:t>
            </a:r>
            <a:r>
              <a:rPr lang="de-DE" err="1"/>
              <a:t>Nozzle</a:t>
            </a:r>
            <a:r>
              <a:rPr lang="de-DE"/>
              <a:t>) </a:t>
            </a:r>
            <a:r>
              <a:rPr lang="de-DE" err="1"/>
              <a:t>to</a:t>
            </a:r>
            <a:r>
              <a:rPr lang="de-DE"/>
              <a:t> </a:t>
            </a:r>
            <a:r>
              <a:rPr lang="de-DE" err="1"/>
              <a:t>the</a:t>
            </a:r>
            <a:r>
              <a:rPr lang="de-DE"/>
              <a:t> Outside </a:t>
            </a:r>
            <a:r>
              <a:rPr lang="de-DE" err="1"/>
              <a:t>of</a:t>
            </a:r>
            <a:r>
              <a:rPr lang="de-DE"/>
              <a:t> </a:t>
            </a:r>
            <a:r>
              <a:rPr lang="de-DE" err="1"/>
              <a:t>the</a:t>
            </a:r>
            <a:r>
              <a:rPr lang="de-DE"/>
              <a:t> </a:t>
            </a:r>
            <a:r>
              <a:rPr lang="de-DE" err="1"/>
              <a:t>Nozzle</a:t>
            </a:r>
            <a:r>
              <a:rPr lang="de-DE"/>
              <a:t>.</a:t>
            </a:r>
          </a:p>
          <a:p>
            <a:pPr marL="0" lvl="0" indent="0" algn="l" rtl="0">
              <a:spcBef>
                <a:spcPts val="0"/>
              </a:spcBef>
              <a:spcAft>
                <a:spcPts val="0"/>
              </a:spcAft>
              <a:buNone/>
            </a:pPr>
            <a:r>
              <a:rPr lang="en-US"/>
              <a:t>You can observe that the Thrust Vectoring Efficiency increases when we move the slot further downstream.</a:t>
            </a:r>
          </a:p>
          <a:p>
            <a:pPr marL="0" lvl="0" indent="0" algn="l" rtl="0">
              <a:spcBef>
                <a:spcPts val="0"/>
              </a:spcBef>
              <a:spcAft>
                <a:spcPts val="0"/>
              </a:spcAft>
              <a:buNone/>
            </a:pPr>
            <a:endParaRPr lang="en-US"/>
          </a:p>
          <a:p>
            <a:pPr marL="0" lvl="0" indent="0" algn="l" rtl="0">
              <a:spcBef>
                <a:spcPts val="0"/>
              </a:spcBef>
              <a:spcAft>
                <a:spcPts val="0"/>
              </a:spcAft>
              <a:buNone/>
            </a:pPr>
            <a:r>
              <a:rPr lang="de-DE"/>
              <a:t>Further </a:t>
            </a:r>
            <a:r>
              <a:rPr lang="de-DE" err="1"/>
              <a:t>downstream</a:t>
            </a:r>
            <a:r>
              <a:rPr lang="de-DE"/>
              <a:t> (outside) </a:t>
            </a:r>
            <a:r>
              <a:rPr lang="de-DE" err="1"/>
              <a:t>of</a:t>
            </a:r>
            <a:r>
              <a:rPr lang="de-DE"/>
              <a:t> </a:t>
            </a:r>
            <a:r>
              <a:rPr lang="de-DE" err="1"/>
              <a:t>the</a:t>
            </a:r>
            <a:r>
              <a:rPr lang="de-DE"/>
              <a:t> </a:t>
            </a:r>
            <a:r>
              <a:rPr lang="de-DE" err="1"/>
              <a:t>nozzle</a:t>
            </a:r>
            <a:r>
              <a:rPr lang="de-DE"/>
              <a:t>, </a:t>
            </a:r>
            <a:r>
              <a:rPr lang="de-DE" err="1"/>
              <a:t>the</a:t>
            </a:r>
            <a:r>
              <a:rPr lang="de-DE"/>
              <a:t> </a:t>
            </a:r>
            <a:r>
              <a:rPr lang="de-DE" err="1"/>
              <a:t>air</a:t>
            </a:r>
            <a:r>
              <a:rPr lang="de-DE"/>
              <a:t> stream </a:t>
            </a:r>
            <a:r>
              <a:rPr lang="de-DE" err="1"/>
              <a:t>is</a:t>
            </a:r>
            <a:r>
              <a:rPr lang="de-DE"/>
              <a:t> at a </a:t>
            </a:r>
            <a:r>
              <a:rPr lang="de-DE" err="1"/>
              <a:t>lower</a:t>
            </a:r>
            <a:r>
              <a:rPr lang="de-DE"/>
              <a:t> </a:t>
            </a:r>
            <a:r>
              <a:rPr lang="de-DE" err="1"/>
              <a:t>Pressure</a:t>
            </a:r>
            <a:r>
              <a:rPr lang="de-DE"/>
              <a:t> and </a:t>
            </a:r>
            <a:r>
              <a:rPr lang="de-DE" err="1"/>
              <a:t>has</a:t>
            </a:r>
            <a:r>
              <a:rPr lang="de-DE"/>
              <a:t> a </a:t>
            </a:r>
            <a:r>
              <a:rPr lang="de-DE" err="1"/>
              <a:t>lower</a:t>
            </a:r>
            <a:r>
              <a:rPr lang="de-DE"/>
              <a:t> </a:t>
            </a:r>
            <a:r>
              <a:rPr lang="de-DE" err="1"/>
              <a:t>density</a:t>
            </a:r>
            <a:r>
              <a:rPr lang="de-DE"/>
              <a:t>. </a:t>
            </a:r>
            <a:r>
              <a:rPr lang="de-DE" err="1"/>
              <a:t>Therefore</a:t>
            </a:r>
            <a:r>
              <a:rPr lang="de-DE"/>
              <a:t> </a:t>
            </a:r>
            <a:r>
              <a:rPr lang="de-DE" err="1"/>
              <a:t>it</a:t>
            </a:r>
            <a:r>
              <a:rPr lang="de-DE"/>
              <a:t> </a:t>
            </a:r>
            <a:r>
              <a:rPr lang="de-DE" err="1"/>
              <a:t>is</a:t>
            </a:r>
            <a:r>
              <a:rPr lang="de-DE"/>
              <a:t> </a:t>
            </a:r>
            <a:r>
              <a:rPr lang="de-DE" err="1"/>
              <a:t>easier</a:t>
            </a:r>
            <a:r>
              <a:rPr lang="de-DE"/>
              <a:t> </a:t>
            </a:r>
            <a:r>
              <a:rPr lang="de-DE" err="1"/>
              <a:t>for</a:t>
            </a:r>
            <a:r>
              <a:rPr lang="de-DE"/>
              <a:t> </a:t>
            </a:r>
            <a:r>
              <a:rPr lang="de-DE" err="1"/>
              <a:t>the</a:t>
            </a:r>
            <a:r>
              <a:rPr lang="de-DE"/>
              <a:t> </a:t>
            </a:r>
            <a:r>
              <a:rPr lang="de-DE" err="1"/>
              <a:t>secondary</a:t>
            </a:r>
            <a:r>
              <a:rPr lang="de-DE"/>
              <a:t> </a:t>
            </a:r>
            <a:r>
              <a:rPr lang="de-DE" err="1"/>
              <a:t>air</a:t>
            </a:r>
            <a:r>
              <a:rPr lang="de-DE"/>
              <a:t> stream </a:t>
            </a:r>
            <a:r>
              <a:rPr lang="de-DE" err="1"/>
              <a:t>to</a:t>
            </a:r>
            <a:r>
              <a:rPr lang="de-DE"/>
              <a:t> push </a:t>
            </a:r>
            <a:r>
              <a:rPr lang="de-DE" err="1"/>
              <a:t>through</a:t>
            </a:r>
            <a:r>
              <a:rPr lang="de-DE"/>
              <a:t> </a:t>
            </a:r>
            <a:r>
              <a:rPr lang="de-DE" err="1"/>
              <a:t>the</a:t>
            </a:r>
            <a:r>
              <a:rPr lang="de-DE"/>
              <a:t> </a:t>
            </a:r>
            <a:r>
              <a:rPr lang="de-DE" err="1"/>
              <a:t>mainstream</a:t>
            </a:r>
            <a:r>
              <a:rPr lang="de-DE"/>
              <a:t> and </a:t>
            </a:r>
            <a:r>
              <a:rPr lang="de-DE" err="1"/>
              <a:t>create</a:t>
            </a:r>
            <a:r>
              <a:rPr lang="de-DE"/>
              <a:t> a </a:t>
            </a:r>
            <a:r>
              <a:rPr lang="de-DE" err="1"/>
              <a:t>higher</a:t>
            </a:r>
            <a:r>
              <a:rPr lang="de-DE"/>
              <a:t> normal </a:t>
            </a:r>
            <a:r>
              <a:rPr lang="de-DE" err="1"/>
              <a:t>force</a:t>
            </a:r>
            <a:r>
              <a:rPr lang="de-DE"/>
              <a:t> -&gt; </a:t>
            </a:r>
            <a:r>
              <a:rPr lang="de-DE" err="1"/>
              <a:t>Thrust</a:t>
            </a:r>
            <a:r>
              <a:rPr lang="de-DE"/>
              <a:t> </a:t>
            </a:r>
            <a:r>
              <a:rPr lang="de-DE" err="1"/>
              <a:t>vectoring</a:t>
            </a:r>
            <a:r>
              <a:rPr lang="de-DE"/>
              <a:t> </a:t>
            </a:r>
            <a:r>
              <a:rPr lang="de-DE" err="1"/>
              <a:t>Increases</a:t>
            </a:r>
            <a:r>
              <a:rPr lang="de-DE"/>
              <a:t>.</a:t>
            </a:r>
          </a:p>
          <a:p>
            <a:pPr marL="0" lvl="0" indent="0" algn="l" rtl="0">
              <a:spcBef>
                <a:spcPts val="0"/>
              </a:spcBef>
              <a:spcAft>
                <a:spcPts val="0"/>
              </a:spcAft>
              <a:buNone/>
            </a:pPr>
            <a:endParaRPr lang="de-DE"/>
          </a:p>
          <a:p>
            <a:pPr marL="0" lvl="0" indent="0" algn="l" rtl="0">
              <a:spcBef>
                <a:spcPts val="0"/>
              </a:spcBef>
              <a:spcAft>
                <a:spcPts val="0"/>
              </a:spcAft>
              <a:buNone/>
            </a:pPr>
            <a:endParaRPr lang="de-DE"/>
          </a:p>
        </p:txBody>
      </p:sp>
    </p:spTree>
    <p:extLst>
      <p:ext uri="{BB962C8B-B14F-4D97-AF65-F5344CB8AC3E}">
        <p14:creationId xmlns:p14="http://schemas.microsoft.com/office/powerpoint/2010/main" val="197629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Tulip</a:t>
            </a:r>
          </a:p>
          <a:p>
            <a:pPr marL="0" lvl="0" indent="0" algn="l" rtl="0">
              <a:spcBef>
                <a:spcPts val="0"/>
              </a:spcBef>
              <a:spcAft>
                <a:spcPts val="0"/>
              </a:spcAft>
              <a:buNone/>
            </a:pPr>
            <a:r>
              <a:rPr lang="de-DE" err="1"/>
              <a:t>Because</a:t>
            </a:r>
            <a:r>
              <a:rPr lang="de-DE"/>
              <a:t> </a:t>
            </a:r>
            <a:r>
              <a:rPr lang="de-DE" err="1"/>
              <a:t>it</a:t>
            </a:r>
            <a:r>
              <a:rPr lang="de-DE"/>
              <a:t> </a:t>
            </a:r>
            <a:r>
              <a:rPr lang="de-DE" err="1"/>
              <a:t>is</a:t>
            </a:r>
            <a:r>
              <a:rPr lang="de-DE"/>
              <a:t> </a:t>
            </a:r>
            <a:r>
              <a:rPr lang="de-DE" err="1"/>
              <a:t>the</a:t>
            </a:r>
            <a:r>
              <a:rPr lang="de-DE"/>
              <a:t> </a:t>
            </a:r>
            <a:r>
              <a:rPr lang="de-DE" err="1"/>
              <a:t>most</a:t>
            </a:r>
            <a:r>
              <a:rPr lang="de-DE"/>
              <a:t> simple </a:t>
            </a:r>
            <a:r>
              <a:rPr lang="de-DE" err="1"/>
              <a:t>method</a:t>
            </a:r>
            <a:r>
              <a:rPr lang="de-DE"/>
              <a:t> </a:t>
            </a:r>
            <a:r>
              <a:rPr lang="de-DE" err="1"/>
              <a:t>for</a:t>
            </a:r>
            <a:r>
              <a:rPr lang="de-DE"/>
              <a:t> </a:t>
            </a:r>
            <a:r>
              <a:rPr lang="de-DE" err="1"/>
              <a:t>Thrust</a:t>
            </a:r>
            <a:r>
              <a:rPr lang="de-DE"/>
              <a:t> Vectoring, </a:t>
            </a:r>
            <a:r>
              <a:rPr lang="de-DE" err="1"/>
              <a:t>we</a:t>
            </a:r>
            <a:r>
              <a:rPr lang="de-DE"/>
              <a:t> </a:t>
            </a:r>
            <a:r>
              <a:rPr lang="de-DE" err="1"/>
              <a:t>started</a:t>
            </a:r>
            <a:r>
              <a:rPr lang="de-DE"/>
              <a:t> </a:t>
            </a:r>
            <a:r>
              <a:rPr lang="de-DE" err="1"/>
              <a:t>with</a:t>
            </a:r>
            <a:r>
              <a:rPr lang="de-DE"/>
              <a:t> just </a:t>
            </a:r>
            <a:r>
              <a:rPr lang="de-DE" err="1"/>
              <a:t>one</a:t>
            </a:r>
            <a:r>
              <a:rPr lang="de-DE"/>
              <a:t> Slot.</a:t>
            </a:r>
          </a:p>
          <a:p>
            <a:pPr marL="0" lvl="0" indent="0" algn="l" rtl="0">
              <a:spcBef>
                <a:spcPts val="0"/>
              </a:spcBef>
              <a:spcAft>
                <a:spcPts val="0"/>
              </a:spcAft>
              <a:buNone/>
            </a:pPr>
            <a:r>
              <a:rPr lang="de-DE" err="1"/>
              <a:t>To</a:t>
            </a:r>
            <a:r>
              <a:rPr lang="de-DE"/>
              <a:t> </a:t>
            </a:r>
            <a:r>
              <a:rPr lang="de-DE" err="1"/>
              <a:t>optimize</a:t>
            </a:r>
            <a:r>
              <a:rPr lang="de-DE"/>
              <a:t> </a:t>
            </a:r>
            <a:r>
              <a:rPr lang="de-DE" err="1"/>
              <a:t>this</a:t>
            </a:r>
            <a:r>
              <a:rPr lang="de-DE"/>
              <a:t> Method, </a:t>
            </a:r>
            <a:r>
              <a:rPr lang="de-DE" err="1"/>
              <a:t>we</a:t>
            </a:r>
            <a:r>
              <a:rPr lang="de-DE"/>
              <a:t> </a:t>
            </a:r>
            <a:r>
              <a:rPr lang="de-DE" err="1"/>
              <a:t>moved</a:t>
            </a:r>
            <a:r>
              <a:rPr lang="de-DE"/>
              <a:t> </a:t>
            </a:r>
            <a:r>
              <a:rPr lang="de-DE" err="1"/>
              <a:t>the</a:t>
            </a:r>
            <a:r>
              <a:rPr lang="de-DE"/>
              <a:t> Position </a:t>
            </a:r>
            <a:r>
              <a:rPr lang="de-DE" err="1"/>
              <a:t>of</a:t>
            </a:r>
            <a:r>
              <a:rPr lang="de-DE"/>
              <a:t> </a:t>
            </a:r>
            <a:r>
              <a:rPr lang="de-DE" err="1"/>
              <a:t>the</a:t>
            </a:r>
            <a:r>
              <a:rPr lang="de-DE"/>
              <a:t> Slot </a:t>
            </a:r>
            <a:r>
              <a:rPr lang="de-DE" err="1"/>
              <a:t>from</a:t>
            </a:r>
            <a:r>
              <a:rPr lang="de-DE"/>
              <a:t> </a:t>
            </a:r>
            <a:r>
              <a:rPr lang="de-DE" err="1"/>
              <a:t>the</a:t>
            </a:r>
            <a:r>
              <a:rPr lang="de-DE"/>
              <a:t> </a:t>
            </a:r>
            <a:r>
              <a:rPr lang="de-DE" err="1"/>
              <a:t>very</a:t>
            </a:r>
            <a:r>
              <a:rPr lang="de-DE"/>
              <a:t> Inside (</a:t>
            </a:r>
            <a:r>
              <a:rPr lang="de-DE" err="1"/>
              <a:t>almost</a:t>
            </a:r>
            <a:r>
              <a:rPr lang="de-DE"/>
              <a:t> at </a:t>
            </a:r>
            <a:r>
              <a:rPr lang="de-DE" err="1"/>
              <a:t>the</a:t>
            </a:r>
            <a:r>
              <a:rPr lang="de-DE"/>
              <a:t> </a:t>
            </a:r>
            <a:r>
              <a:rPr lang="de-DE" err="1"/>
              <a:t>Throat</a:t>
            </a:r>
            <a:r>
              <a:rPr lang="de-DE"/>
              <a:t> </a:t>
            </a:r>
            <a:r>
              <a:rPr lang="de-DE" err="1"/>
              <a:t>of</a:t>
            </a:r>
            <a:r>
              <a:rPr lang="de-DE"/>
              <a:t> </a:t>
            </a:r>
            <a:r>
              <a:rPr lang="de-DE" err="1"/>
              <a:t>the</a:t>
            </a:r>
            <a:r>
              <a:rPr lang="de-DE"/>
              <a:t> </a:t>
            </a:r>
            <a:r>
              <a:rPr lang="de-DE" err="1"/>
              <a:t>Nozzle</a:t>
            </a:r>
            <a:r>
              <a:rPr lang="de-DE"/>
              <a:t>) </a:t>
            </a:r>
            <a:r>
              <a:rPr lang="de-DE" err="1"/>
              <a:t>to</a:t>
            </a:r>
            <a:r>
              <a:rPr lang="de-DE"/>
              <a:t> </a:t>
            </a:r>
            <a:r>
              <a:rPr lang="de-DE" err="1"/>
              <a:t>the</a:t>
            </a:r>
            <a:r>
              <a:rPr lang="de-DE"/>
              <a:t> Outside </a:t>
            </a:r>
            <a:r>
              <a:rPr lang="de-DE" err="1"/>
              <a:t>of</a:t>
            </a:r>
            <a:r>
              <a:rPr lang="de-DE"/>
              <a:t> </a:t>
            </a:r>
            <a:r>
              <a:rPr lang="de-DE" err="1"/>
              <a:t>the</a:t>
            </a:r>
            <a:r>
              <a:rPr lang="de-DE"/>
              <a:t> </a:t>
            </a:r>
            <a:r>
              <a:rPr lang="de-DE" err="1"/>
              <a:t>Nozzle</a:t>
            </a:r>
            <a:r>
              <a:rPr lang="de-DE"/>
              <a:t>.</a:t>
            </a:r>
          </a:p>
          <a:p>
            <a:pPr marL="0" lvl="0" indent="0" algn="l" rtl="0">
              <a:spcBef>
                <a:spcPts val="0"/>
              </a:spcBef>
              <a:spcAft>
                <a:spcPts val="0"/>
              </a:spcAft>
              <a:buNone/>
            </a:pPr>
            <a:r>
              <a:rPr lang="de-DE" err="1"/>
              <a:t>You</a:t>
            </a:r>
            <a:r>
              <a:rPr lang="de-DE"/>
              <a:t> </a:t>
            </a:r>
            <a:r>
              <a:rPr lang="de-DE" err="1"/>
              <a:t>can</a:t>
            </a:r>
            <a:r>
              <a:rPr lang="de-DE"/>
              <a:t> </a:t>
            </a:r>
            <a:r>
              <a:rPr lang="de-DE" err="1"/>
              <a:t>observe</a:t>
            </a:r>
            <a:r>
              <a:rPr lang="de-DE"/>
              <a:t>, </a:t>
            </a:r>
            <a:r>
              <a:rPr lang="de-DE" err="1"/>
              <a:t>that</a:t>
            </a:r>
            <a:r>
              <a:rPr lang="de-DE"/>
              <a:t> </a:t>
            </a:r>
            <a:r>
              <a:rPr lang="de-DE" err="1"/>
              <a:t>the</a:t>
            </a:r>
            <a:r>
              <a:rPr lang="de-DE"/>
              <a:t> </a:t>
            </a:r>
            <a:r>
              <a:rPr lang="de-DE" err="1"/>
              <a:t>Thrust</a:t>
            </a:r>
            <a:r>
              <a:rPr lang="de-DE"/>
              <a:t> Vectoring Efficiency </a:t>
            </a:r>
            <a:r>
              <a:rPr lang="de-DE" err="1"/>
              <a:t>gets</a:t>
            </a:r>
            <a:r>
              <a:rPr lang="de-DE"/>
              <a:t> </a:t>
            </a:r>
            <a:r>
              <a:rPr lang="de-DE" err="1"/>
              <a:t>higher</a:t>
            </a:r>
            <a:r>
              <a:rPr lang="de-DE"/>
              <a:t>, </a:t>
            </a:r>
            <a:r>
              <a:rPr lang="de-DE" err="1"/>
              <a:t>when</a:t>
            </a:r>
            <a:r>
              <a:rPr lang="de-DE"/>
              <a:t> </a:t>
            </a:r>
            <a:r>
              <a:rPr lang="de-DE" err="1"/>
              <a:t>we</a:t>
            </a:r>
            <a:r>
              <a:rPr lang="de-DE"/>
              <a:t> </a:t>
            </a:r>
            <a:r>
              <a:rPr lang="de-DE" err="1"/>
              <a:t>move</a:t>
            </a:r>
            <a:r>
              <a:rPr lang="de-DE"/>
              <a:t> </a:t>
            </a:r>
            <a:r>
              <a:rPr lang="de-DE" err="1"/>
              <a:t>the</a:t>
            </a:r>
            <a:r>
              <a:rPr lang="de-DE"/>
              <a:t> </a:t>
            </a:r>
            <a:r>
              <a:rPr lang="de-DE" err="1"/>
              <a:t>slot</a:t>
            </a:r>
            <a:r>
              <a:rPr lang="de-DE"/>
              <a:t> </a:t>
            </a:r>
            <a:r>
              <a:rPr lang="de-DE" err="1"/>
              <a:t>further</a:t>
            </a:r>
            <a:r>
              <a:rPr lang="de-DE"/>
              <a:t> </a:t>
            </a:r>
            <a:r>
              <a:rPr lang="de-DE" err="1"/>
              <a:t>dowstream</a:t>
            </a:r>
            <a:r>
              <a:rPr lang="de-DE"/>
              <a:t>.</a:t>
            </a:r>
          </a:p>
          <a:p>
            <a:pPr marL="0" lvl="0" indent="0" algn="l" rtl="0">
              <a:spcBef>
                <a:spcPts val="0"/>
              </a:spcBef>
              <a:spcAft>
                <a:spcPts val="0"/>
              </a:spcAft>
              <a:buNone/>
            </a:pPr>
            <a:endParaRPr lang="de-DE"/>
          </a:p>
          <a:p>
            <a:pPr marL="0" lvl="0" indent="0" algn="l" rtl="0">
              <a:spcBef>
                <a:spcPts val="0"/>
              </a:spcBef>
              <a:spcAft>
                <a:spcPts val="0"/>
              </a:spcAft>
              <a:buNone/>
            </a:pPr>
            <a:r>
              <a:rPr lang="de-DE"/>
              <a:t>Further </a:t>
            </a:r>
            <a:r>
              <a:rPr lang="de-DE" err="1"/>
              <a:t>downstream</a:t>
            </a:r>
            <a:r>
              <a:rPr lang="de-DE"/>
              <a:t> (outside) </a:t>
            </a:r>
            <a:r>
              <a:rPr lang="de-DE" err="1"/>
              <a:t>of</a:t>
            </a:r>
            <a:r>
              <a:rPr lang="de-DE"/>
              <a:t> </a:t>
            </a:r>
            <a:r>
              <a:rPr lang="de-DE" err="1"/>
              <a:t>the</a:t>
            </a:r>
            <a:r>
              <a:rPr lang="de-DE"/>
              <a:t> </a:t>
            </a:r>
            <a:r>
              <a:rPr lang="de-DE" err="1"/>
              <a:t>nozzle</a:t>
            </a:r>
            <a:r>
              <a:rPr lang="de-DE"/>
              <a:t>, </a:t>
            </a:r>
            <a:r>
              <a:rPr lang="de-DE" err="1"/>
              <a:t>the</a:t>
            </a:r>
            <a:r>
              <a:rPr lang="de-DE"/>
              <a:t> </a:t>
            </a:r>
            <a:r>
              <a:rPr lang="de-DE" err="1"/>
              <a:t>air</a:t>
            </a:r>
            <a:r>
              <a:rPr lang="de-DE"/>
              <a:t> stream </a:t>
            </a:r>
            <a:r>
              <a:rPr lang="de-DE" err="1"/>
              <a:t>is</a:t>
            </a:r>
            <a:r>
              <a:rPr lang="de-DE"/>
              <a:t> at a </a:t>
            </a:r>
            <a:r>
              <a:rPr lang="de-DE" err="1"/>
              <a:t>lower</a:t>
            </a:r>
            <a:r>
              <a:rPr lang="de-DE"/>
              <a:t> </a:t>
            </a:r>
            <a:r>
              <a:rPr lang="de-DE" err="1"/>
              <a:t>Pressure</a:t>
            </a:r>
            <a:r>
              <a:rPr lang="de-DE"/>
              <a:t> and </a:t>
            </a:r>
            <a:r>
              <a:rPr lang="de-DE" err="1"/>
              <a:t>has</a:t>
            </a:r>
            <a:r>
              <a:rPr lang="de-DE"/>
              <a:t> a </a:t>
            </a:r>
            <a:r>
              <a:rPr lang="de-DE" err="1"/>
              <a:t>lower</a:t>
            </a:r>
            <a:r>
              <a:rPr lang="de-DE"/>
              <a:t> </a:t>
            </a:r>
            <a:r>
              <a:rPr lang="de-DE" err="1"/>
              <a:t>density</a:t>
            </a:r>
            <a:r>
              <a:rPr lang="de-DE"/>
              <a:t>. </a:t>
            </a:r>
            <a:r>
              <a:rPr lang="de-DE" err="1"/>
              <a:t>Therefore</a:t>
            </a:r>
            <a:r>
              <a:rPr lang="de-DE"/>
              <a:t> </a:t>
            </a:r>
            <a:r>
              <a:rPr lang="de-DE" err="1"/>
              <a:t>it</a:t>
            </a:r>
            <a:r>
              <a:rPr lang="de-DE"/>
              <a:t> </a:t>
            </a:r>
            <a:r>
              <a:rPr lang="de-DE" err="1"/>
              <a:t>is</a:t>
            </a:r>
            <a:r>
              <a:rPr lang="de-DE"/>
              <a:t> </a:t>
            </a:r>
            <a:r>
              <a:rPr lang="de-DE" err="1"/>
              <a:t>easier</a:t>
            </a:r>
            <a:r>
              <a:rPr lang="de-DE"/>
              <a:t> </a:t>
            </a:r>
            <a:r>
              <a:rPr lang="de-DE" err="1"/>
              <a:t>for</a:t>
            </a:r>
            <a:r>
              <a:rPr lang="de-DE"/>
              <a:t> </a:t>
            </a:r>
            <a:r>
              <a:rPr lang="de-DE" err="1"/>
              <a:t>the</a:t>
            </a:r>
            <a:r>
              <a:rPr lang="de-DE"/>
              <a:t> </a:t>
            </a:r>
            <a:r>
              <a:rPr lang="de-DE" err="1"/>
              <a:t>secondary</a:t>
            </a:r>
            <a:r>
              <a:rPr lang="de-DE"/>
              <a:t> </a:t>
            </a:r>
            <a:r>
              <a:rPr lang="de-DE" err="1"/>
              <a:t>air</a:t>
            </a:r>
            <a:r>
              <a:rPr lang="de-DE"/>
              <a:t> stream </a:t>
            </a:r>
            <a:r>
              <a:rPr lang="de-DE" err="1"/>
              <a:t>to</a:t>
            </a:r>
            <a:r>
              <a:rPr lang="de-DE"/>
              <a:t> push </a:t>
            </a:r>
            <a:r>
              <a:rPr lang="de-DE" err="1"/>
              <a:t>through</a:t>
            </a:r>
            <a:r>
              <a:rPr lang="de-DE"/>
              <a:t> </a:t>
            </a:r>
            <a:r>
              <a:rPr lang="de-DE" err="1"/>
              <a:t>the</a:t>
            </a:r>
            <a:r>
              <a:rPr lang="de-DE"/>
              <a:t> </a:t>
            </a:r>
            <a:r>
              <a:rPr lang="de-DE" err="1"/>
              <a:t>main</a:t>
            </a:r>
            <a:r>
              <a:rPr lang="de-DE"/>
              <a:t> stream and </a:t>
            </a:r>
            <a:r>
              <a:rPr lang="de-DE" err="1"/>
              <a:t>create</a:t>
            </a:r>
            <a:r>
              <a:rPr lang="de-DE"/>
              <a:t> a </a:t>
            </a:r>
            <a:r>
              <a:rPr lang="de-DE" err="1"/>
              <a:t>higher</a:t>
            </a:r>
            <a:r>
              <a:rPr lang="de-DE"/>
              <a:t> normal </a:t>
            </a:r>
            <a:r>
              <a:rPr lang="de-DE" err="1"/>
              <a:t>force</a:t>
            </a:r>
            <a:r>
              <a:rPr lang="de-DE"/>
              <a:t> -&gt; </a:t>
            </a:r>
            <a:r>
              <a:rPr lang="de-DE" err="1"/>
              <a:t>Thrust</a:t>
            </a:r>
            <a:r>
              <a:rPr lang="de-DE"/>
              <a:t> </a:t>
            </a:r>
            <a:r>
              <a:rPr lang="de-DE" err="1"/>
              <a:t>vectoring</a:t>
            </a:r>
            <a:r>
              <a:rPr lang="de-DE"/>
              <a:t> </a:t>
            </a:r>
            <a:r>
              <a:rPr lang="de-DE" err="1"/>
              <a:t>Increases</a:t>
            </a:r>
            <a:endParaRPr lang="de-DE"/>
          </a:p>
          <a:p>
            <a:pPr marL="0" lvl="0" indent="0" algn="l" rtl="0">
              <a:spcBef>
                <a:spcPts val="0"/>
              </a:spcBef>
              <a:spcAft>
                <a:spcPts val="0"/>
              </a:spcAft>
              <a:buNone/>
            </a:pPr>
            <a:endParaRPr lang="de-DE"/>
          </a:p>
          <a:p>
            <a:pPr marL="0" lvl="0" indent="0" algn="l" rtl="0">
              <a:spcBef>
                <a:spcPts val="0"/>
              </a:spcBef>
              <a:spcAft>
                <a:spcPts val="0"/>
              </a:spcAft>
              <a:buNone/>
            </a:pPr>
            <a:endParaRPr lang="de-DE"/>
          </a:p>
        </p:txBody>
      </p:sp>
    </p:spTree>
    <p:extLst>
      <p:ext uri="{BB962C8B-B14F-4D97-AF65-F5344CB8AC3E}">
        <p14:creationId xmlns:p14="http://schemas.microsoft.com/office/powerpoint/2010/main" val="236509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Tom</a:t>
            </a:r>
          </a:p>
          <a:p>
            <a:pPr marL="0" lvl="0" indent="0" algn="l" rtl="0">
              <a:spcBef>
                <a:spcPts val="0"/>
              </a:spcBef>
              <a:spcAft>
                <a:spcPts val="0"/>
              </a:spcAft>
              <a:buNone/>
            </a:pPr>
            <a:r>
              <a:rPr lang="de-DE"/>
              <a:t>Next, we thought it may be adventagous to switch from a rectangular slot to a nozzle outlet. Keeping the same positioning and mass flow rate, our Efficiency was lower and the thrust ratio also decreased relative to the previous rectangular slot. We are not certain why this happens, but believe it is because the expanding part of our slot allows air from the nozzle exit area into the expanding part of the nozzle slot. This mixing happens within the small nozzle instead of the large one, leading to a smaller boundary layer seperation, and thus  a smaller shockwave. Perhaps with the correct nozzle slot design, this solution would be better than a rectangular slot, but our data indicates that the simpler solution performs better. </a:t>
            </a:r>
          </a:p>
        </p:txBody>
      </p:sp>
    </p:spTree>
    <p:extLst>
      <p:ext uri="{BB962C8B-B14F-4D97-AF65-F5344CB8AC3E}">
        <p14:creationId xmlns:p14="http://schemas.microsoft.com/office/powerpoint/2010/main" val="3770847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Tom</a:t>
            </a:r>
          </a:p>
          <a:p>
            <a:pPr marL="0" lvl="0" indent="0" algn="l" rtl="0">
              <a:spcBef>
                <a:spcPts val="0"/>
              </a:spcBef>
              <a:spcAft>
                <a:spcPts val="0"/>
              </a:spcAft>
              <a:buNone/>
            </a:pPr>
            <a:r>
              <a:rPr lang="de-DE"/>
              <a:t>Next, </a:t>
            </a:r>
            <a:r>
              <a:rPr lang="de-DE" err="1"/>
              <a:t>we</a:t>
            </a:r>
            <a:r>
              <a:rPr lang="de-DE"/>
              <a:t> </a:t>
            </a:r>
            <a:r>
              <a:rPr lang="de-DE" err="1"/>
              <a:t>thought</a:t>
            </a:r>
            <a:r>
              <a:rPr lang="de-DE"/>
              <a:t> </a:t>
            </a:r>
            <a:r>
              <a:rPr lang="de-DE" err="1"/>
              <a:t>it</a:t>
            </a:r>
            <a:r>
              <a:rPr lang="de-DE"/>
              <a:t> </a:t>
            </a:r>
            <a:r>
              <a:rPr lang="de-DE" err="1"/>
              <a:t>may</a:t>
            </a:r>
            <a:r>
              <a:rPr lang="de-DE"/>
              <a:t> </a:t>
            </a:r>
            <a:r>
              <a:rPr lang="de-DE" err="1"/>
              <a:t>be</a:t>
            </a:r>
            <a:r>
              <a:rPr lang="de-DE"/>
              <a:t> </a:t>
            </a:r>
            <a:r>
              <a:rPr lang="de-DE" err="1"/>
              <a:t>adventagous</a:t>
            </a:r>
            <a:r>
              <a:rPr lang="de-DE"/>
              <a:t> </a:t>
            </a:r>
            <a:r>
              <a:rPr lang="de-DE" err="1"/>
              <a:t>to</a:t>
            </a:r>
            <a:r>
              <a:rPr lang="de-DE"/>
              <a:t> switch </a:t>
            </a:r>
            <a:r>
              <a:rPr lang="de-DE" err="1"/>
              <a:t>from</a:t>
            </a:r>
            <a:r>
              <a:rPr lang="de-DE"/>
              <a:t> a </a:t>
            </a:r>
            <a:r>
              <a:rPr lang="de-DE" err="1"/>
              <a:t>rectangular</a:t>
            </a:r>
            <a:r>
              <a:rPr lang="de-DE"/>
              <a:t> </a:t>
            </a:r>
            <a:r>
              <a:rPr lang="de-DE" err="1"/>
              <a:t>slot</a:t>
            </a:r>
            <a:r>
              <a:rPr lang="de-DE"/>
              <a:t> </a:t>
            </a:r>
            <a:r>
              <a:rPr lang="de-DE" err="1"/>
              <a:t>to</a:t>
            </a:r>
            <a:r>
              <a:rPr lang="de-DE"/>
              <a:t> a </a:t>
            </a:r>
            <a:r>
              <a:rPr lang="de-DE" err="1"/>
              <a:t>nozzle</a:t>
            </a:r>
            <a:r>
              <a:rPr lang="de-DE"/>
              <a:t> </a:t>
            </a:r>
            <a:r>
              <a:rPr lang="de-DE" err="1"/>
              <a:t>outlet</a:t>
            </a:r>
            <a:r>
              <a:rPr lang="de-DE"/>
              <a:t>. Keeping </a:t>
            </a:r>
            <a:r>
              <a:rPr lang="de-DE" err="1"/>
              <a:t>the</a:t>
            </a:r>
            <a:r>
              <a:rPr lang="de-DE"/>
              <a:t> same </a:t>
            </a:r>
            <a:r>
              <a:rPr lang="de-DE" err="1"/>
              <a:t>positioning</a:t>
            </a:r>
            <a:r>
              <a:rPr lang="de-DE"/>
              <a:t> and </a:t>
            </a:r>
            <a:r>
              <a:rPr lang="de-DE" err="1"/>
              <a:t>mass</a:t>
            </a:r>
            <a:r>
              <a:rPr lang="de-DE"/>
              <a:t> </a:t>
            </a:r>
            <a:r>
              <a:rPr lang="de-DE" err="1"/>
              <a:t>flow</a:t>
            </a:r>
            <a:r>
              <a:rPr lang="de-DE"/>
              <a:t> rate, </a:t>
            </a:r>
            <a:r>
              <a:rPr lang="de-DE" err="1"/>
              <a:t>our</a:t>
            </a:r>
            <a:r>
              <a:rPr lang="de-DE"/>
              <a:t> Efficiency was </a:t>
            </a:r>
            <a:r>
              <a:rPr lang="de-DE" err="1"/>
              <a:t>lower</a:t>
            </a:r>
            <a:r>
              <a:rPr lang="de-DE"/>
              <a:t> and </a:t>
            </a:r>
            <a:r>
              <a:rPr lang="de-DE" err="1"/>
              <a:t>the</a:t>
            </a:r>
            <a:r>
              <a:rPr lang="de-DE"/>
              <a:t> </a:t>
            </a:r>
            <a:r>
              <a:rPr lang="de-DE" err="1"/>
              <a:t>thrust</a:t>
            </a:r>
            <a:r>
              <a:rPr lang="de-DE"/>
              <a:t> </a:t>
            </a:r>
            <a:r>
              <a:rPr lang="de-DE" err="1"/>
              <a:t>ratio</a:t>
            </a:r>
            <a:r>
              <a:rPr lang="de-DE"/>
              <a:t> also </a:t>
            </a:r>
            <a:r>
              <a:rPr lang="de-DE" err="1"/>
              <a:t>decreased</a:t>
            </a:r>
            <a:r>
              <a:rPr lang="de-DE"/>
              <a:t> relative </a:t>
            </a:r>
            <a:r>
              <a:rPr lang="de-DE" err="1"/>
              <a:t>to</a:t>
            </a:r>
            <a:r>
              <a:rPr lang="de-DE"/>
              <a:t> </a:t>
            </a:r>
            <a:r>
              <a:rPr lang="de-DE" err="1"/>
              <a:t>the</a:t>
            </a:r>
            <a:r>
              <a:rPr lang="de-DE"/>
              <a:t> </a:t>
            </a:r>
            <a:r>
              <a:rPr lang="de-DE" err="1"/>
              <a:t>previous</a:t>
            </a:r>
            <a:r>
              <a:rPr lang="de-DE"/>
              <a:t> </a:t>
            </a:r>
            <a:r>
              <a:rPr lang="de-DE" err="1"/>
              <a:t>rectangular</a:t>
            </a:r>
            <a:r>
              <a:rPr lang="de-DE"/>
              <a:t> </a:t>
            </a:r>
            <a:r>
              <a:rPr lang="de-DE" err="1"/>
              <a:t>slot</a:t>
            </a:r>
            <a:r>
              <a:rPr lang="de-DE"/>
              <a:t>. </a:t>
            </a:r>
            <a:r>
              <a:rPr lang="de-DE" err="1"/>
              <a:t>We</a:t>
            </a:r>
            <a:r>
              <a:rPr lang="de-DE"/>
              <a:t> </a:t>
            </a:r>
            <a:r>
              <a:rPr lang="de-DE" err="1"/>
              <a:t>are</a:t>
            </a:r>
            <a:r>
              <a:rPr lang="de-DE"/>
              <a:t> not </a:t>
            </a:r>
            <a:r>
              <a:rPr lang="de-DE" err="1"/>
              <a:t>certain</a:t>
            </a:r>
            <a:r>
              <a:rPr lang="de-DE"/>
              <a:t> </a:t>
            </a:r>
            <a:r>
              <a:rPr lang="de-DE" err="1"/>
              <a:t>why</a:t>
            </a:r>
            <a:r>
              <a:rPr lang="de-DE"/>
              <a:t> </a:t>
            </a:r>
            <a:r>
              <a:rPr lang="de-DE" err="1"/>
              <a:t>this</a:t>
            </a:r>
            <a:r>
              <a:rPr lang="de-DE"/>
              <a:t> </a:t>
            </a:r>
            <a:r>
              <a:rPr lang="de-DE" err="1"/>
              <a:t>happens</a:t>
            </a:r>
            <a:r>
              <a:rPr lang="de-DE"/>
              <a:t>, but </a:t>
            </a:r>
            <a:r>
              <a:rPr lang="de-DE" err="1"/>
              <a:t>believe</a:t>
            </a:r>
            <a:r>
              <a:rPr lang="de-DE"/>
              <a:t> </a:t>
            </a:r>
            <a:r>
              <a:rPr lang="de-DE" err="1"/>
              <a:t>it</a:t>
            </a:r>
            <a:r>
              <a:rPr lang="de-DE"/>
              <a:t> </a:t>
            </a:r>
            <a:r>
              <a:rPr lang="de-DE" err="1"/>
              <a:t>is</a:t>
            </a:r>
            <a:r>
              <a:rPr lang="de-DE"/>
              <a:t> </a:t>
            </a:r>
            <a:r>
              <a:rPr lang="de-DE" err="1"/>
              <a:t>because</a:t>
            </a:r>
            <a:r>
              <a:rPr lang="de-DE"/>
              <a:t> </a:t>
            </a:r>
            <a:r>
              <a:rPr lang="de-DE" err="1"/>
              <a:t>the</a:t>
            </a:r>
            <a:r>
              <a:rPr lang="de-DE"/>
              <a:t> </a:t>
            </a:r>
            <a:r>
              <a:rPr lang="de-DE" err="1"/>
              <a:t>expanding</a:t>
            </a:r>
            <a:r>
              <a:rPr lang="de-DE"/>
              <a:t> </a:t>
            </a:r>
            <a:r>
              <a:rPr lang="de-DE" err="1"/>
              <a:t>part</a:t>
            </a:r>
            <a:r>
              <a:rPr lang="de-DE"/>
              <a:t> </a:t>
            </a:r>
            <a:r>
              <a:rPr lang="de-DE" err="1"/>
              <a:t>of</a:t>
            </a:r>
            <a:r>
              <a:rPr lang="de-DE"/>
              <a:t> </a:t>
            </a:r>
            <a:r>
              <a:rPr lang="de-DE" err="1"/>
              <a:t>our</a:t>
            </a:r>
            <a:r>
              <a:rPr lang="de-DE"/>
              <a:t> </a:t>
            </a:r>
            <a:r>
              <a:rPr lang="de-DE" err="1"/>
              <a:t>slot</a:t>
            </a:r>
            <a:r>
              <a:rPr lang="de-DE"/>
              <a:t> </a:t>
            </a:r>
            <a:r>
              <a:rPr lang="de-DE" err="1"/>
              <a:t>allows</a:t>
            </a:r>
            <a:r>
              <a:rPr lang="de-DE"/>
              <a:t> </a:t>
            </a:r>
            <a:r>
              <a:rPr lang="de-DE" err="1"/>
              <a:t>air</a:t>
            </a:r>
            <a:r>
              <a:rPr lang="de-DE"/>
              <a:t> </a:t>
            </a:r>
            <a:r>
              <a:rPr lang="de-DE" err="1"/>
              <a:t>from</a:t>
            </a:r>
            <a:r>
              <a:rPr lang="de-DE"/>
              <a:t> </a:t>
            </a:r>
            <a:r>
              <a:rPr lang="de-DE" err="1"/>
              <a:t>the</a:t>
            </a:r>
            <a:r>
              <a:rPr lang="de-DE"/>
              <a:t> </a:t>
            </a:r>
            <a:r>
              <a:rPr lang="de-DE" err="1"/>
              <a:t>nozzle</a:t>
            </a:r>
            <a:r>
              <a:rPr lang="de-DE"/>
              <a:t> </a:t>
            </a:r>
            <a:r>
              <a:rPr lang="de-DE" err="1"/>
              <a:t>exit</a:t>
            </a:r>
            <a:r>
              <a:rPr lang="de-DE"/>
              <a:t> </a:t>
            </a:r>
            <a:r>
              <a:rPr lang="de-DE" err="1"/>
              <a:t>area</a:t>
            </a:r>
            <a:r>
              <a:rPr lang="de-DE"/>
              <a:t> </a:t>
            </a:r>
            <a:r>
              <a:rPr lang="de-DE" err="1"/>
              <a:t>into</a:t>
            </a:r>
            <a:r>
              <a:rPr lang="de-DE"/>
              <a:t> </a:t>
            </a:r>
            <a:r>
              <a:rPr lang="de-DE" err="1"/>
              <a:t>the</a:t>
            </a:r>
            <a:r>
              <a:rPr lang="de-DE"/>
              <a:t> </a:t>
            </a:r>
            <a:r>
              <a:rPr lang="de-DE" err="1"/>
              <a:t>expanding</a:t>
            </a:r>
            <a:r>
              <a:rPr lang="de-DE"/>
              <a:t> </a:t>
            </a:r>
            <a:r>
              <a:rPr lang="de-DE" err="1"/>
              <a:t>part</a:t>
            </a:r>
            <a:r>
              <a:rPr lang="de-DE"/>
              <a:t> </a:t>
            </a:r>
            <a:r>
              <a:rPr lang="de-DE" err="1"/>
              <a:t>of</a:t>
            </a:r>
            <a:r>
              <a:rPr lang="de-DE"/>
              <a:t> </a:t>
            </a:r>
            <a:r>
              <a:rPr lang="de-DE" err="1"/>
              <a:t>the</a:t>
            </a:r>
            <a:r>
              <a:rPr lang="de-DE"/>
              <a:t> </a:t>
            </a:r>
            <a:r>
              <a:rPr lang="de-DE" err="1"/>
              <a:t>nozzle</a:t>
            </a:r>
            <a:r>
              <a:rPr lang="de-DE"/>
              <a:t> </a:t>
            </a:r>
            <a:r>
              <a:rPr lang="de-DE" err="1"/>
              <a:t>slot</a:t>
            </a:r>
            <a:r>
              <a:rPr lang="de-DE"/>
              <a:t>. This </a:t>
            </a:r>
            <a:r>
              <a:rPr lang="de-DE" err="1"/>
              <a:t>mixing</a:t>
            </a:r>
            <a:r>
              <a:rPr lang="de-DE"/>
              <a:t> </a:t>
            </a:r>
            <a:r>
              <a:rPr lang="de-DE" err="1"/>
              <a:t>happens</a:t>
            </a:r>
            <a:r>
              <a:rPr lang="de-DE"/>
              <a:t> </a:t>
            </a:r>
            <a:r>
              <a:rPr lang="de-DE" err="1"/>
              <a:t>within</a:t>
            </a:r>
            <a:r>
              <a:rPr lang="de-DE"/>
              <a:t> </a:t>
            </a:r>
            <a:r>
              <a:rPr lang="de-DE" err="1"/>
              <a:t>the</a:t>
            </a:r>
            <a:r>
              <a:rPr lang="de-DE"/>
              <a:t> </a:t>
            </a:r>
            <a:r>
              <a:rPr lang="de-DE" err="1"/>
              <a:t>small</a:t>
            </a:r>
            <a:r>
              <a:rPr lang="de-DE"/>
              <a:t> </a:t>
            </a:r>
            <a:r>
              <a:rPr lang="de-DE" err="1"/>
              <a:t>nozzle</a:t>
            </a:r>
            <a:r>
              <a:rPr lang="de-DE"/>
              <a:t> </a:t>
            </a:r>
            <a:r>
              <a:rPr lang="de-DE" err="1"/>
              <a:t>instead</a:t>
            </a:r>
            <a:r>
              <a:rPr lang="de-DE"/>
              <a:t> </a:t>
            </a:r>
            <a:r>
              <a:rPr lang="de-DE" err="1"/>
              <a:t>of</a:t>
            </a:r>
            <a:r>
              <a:rPr lang="de-DE"/>
              <a:t> </a:t>
            </a:r>
            <a:r>
              <a:rPr lang="de-DE" err="1"/>
              <a:t>the</a:t>
            </a:r>
            <a:r>
              <a:rPr lang="de-DE"/>
              <a:t> large </a:t>
            </a:r>
            <a:r>
              <a:rPr lang="de-DE" err="1"/>
              <a:t>one</a:t>
            </a:r>
            <a:r>
              <a:rPr lang="de-DE"/>
              <a:t>, </a:t>
            </a:r>
            <a:r>
              <a:rPr lang="de-DE" err="1"/>
              <a:t>leading</a:t>
            </a:r>
            <a:r>
              <a:rPr lang="de-DE"/>
              <a:t> </a:t>
            </a:r>
            <a:r>
              <a:rPr lang="de-DE" err="1"/>
              <a:t>to</a:t>
            </a:r>
            <a:r>
              <a:rPr lang="de-DE"/>
              <a:t> a </a:t>
            </a:r>
            <a:r>
              <a:rPr lang="de-DE" err="1"/>
              <a:t>smaller</a:t>
            </a:r>
            <a:r>
              <a:rPr lang="de-DE"/>
              <a:t> </a:t>
            </a:r>
            <a:r>
              <a:rPr lang="de-DE" err="1"/>
              <a:t>boundary</a:t>
            </a:r>
            <a:r>
              <a:rPr lang="de-DE"/>
              <a:t> </a:t>
            </a:r>
            <a:r>
              <a:rPr lang="de-DE" err="1"/>
              <a:t>layer</a:t>
            </a:r>
            <a:r>
              <a:rPr lang="de-DE"/>
              <a:t> </a:t>
            </a:r>
            <a:r>
              <a:rPr lang="de-DE" err="1"/>
              <a:t>seperation</a:t>
            </a:r>
            <a:r>
              <a:rPr lang="de-DE"/>
              <a:t>, and </a:t>
            </a:r>
            <a:r>
              <a:rPr lang="de-DE" err="1"/>
              <a:t>thus</a:t>
            </a:r>
            <a:r>
              <a:rPr lang="de-DE"/>
              <a:t>  a </a:t>
            </a:r>
            <a:r>
              <a:rPr lang="de-DE" err="1"/>
              <a:t>smaller</a:t>
            </a:r>
            <a:r>
              <a:rPr lang="de-DE"/>
              <a:t> </a:t>
            </a:r>
            <a:r>
              <a:rPr lang="de-DE" err="1"/>
              <a:t>shockwave</a:t>
            </a:r>
            <a:r>
              <a:rPr lang="de-DE"/>
              <a:t>. </a:t>
            </a:r>
            <a:r>
              <a:rPr lang="de-DE" err="1"/>
              <a:t>Perhaps</a:t>
            </a:r>
            <a:r>
              <a:rPr lang="de-DE"/>
              <a:t> </a:t>
            </a:r>
            <a:r>
              <a:rPr lang="de-DE" err="1"/>
              <a:t>with</a:t>
            </a:r>
            <a:r>
              <a:rPr lang="de-DE"/>
              <a:t> </a:t>
            </a:r>
            <a:r>
              <a:rPr lang="de-DE" err="1"/>
              <a:t>the</a:t>
            </a:r>
            <a:r>
              <a:rPr lang="de-DE"/>
              <a:t> </a:t>
            </a:r>
            <a:r>
              <a:rPr lang="de-DE" err="1"/>
              <a:t>correct</a:t>
            </a:r>
            <a:r>
              <a:rPr lang="de-DE"/>
              <a:t> </a:t>
            </a:r>
            <a:r>
              <a:rPr lang="de-DE" err="1"/>
              <a:t>nozzle</a:t>
            </a:r>
            <a:r>
              <a:rPr lang="de-DE"/>
              <a:t> </a:t>
            </a:r>
            <a:r>
              <a:rPr lang="de-DE" err="1"/>
              <a:t>slot</a:t>
            </a:r>
            <a:r>
              <a:rPr lang="de-DE"/>
              <a:t> design, </a:t>
            </a:r>
            <a:r>
              <a:rPr lang="de-DE" err="1"/>
              <a:t>this</a:t>
            </a:r>
            <a:r>
              <a:rPr lang="de-DE"/>
              <a:t> </a:t>
            </a:r>
            <a:r>
              <a:rPr lang="de-DE" err="1"/>
              <a:t>solution</a:t>
            </a:r>
            <a:r>
              <a:rPr lang="de-DE"/>
              <a:t> </a:t>
            </a:r>
            <a:r>
              <a:rPr lang="de-DE" err="1"/>
              <a:t>would</a:t>
            </a:r>
            <a:r>
              <a:rPr lang="de-DE"/>
              <a:t> </a:t>
            </a:r>
            <a:r>
              <a:rPr lang="de-DE" err="1"/>
              <a:t>be</a:t>
            </a:r>
            <a:r>
              <a:rPr lang="de-DE"/>
              <a:t> </a:t>
            </a:r>
            <a:r>
              <a:rPr lang="de-DE" err="1"/>
              <a:t>better</a:t>
            </a:r>
            <a:r>
              <a:rPr lang="de-DE"/>
              <a:t> </a:t>
            </a:r>
            <a:r>
              <a:rPr lang="de-DE" err="1"/>
              <a:t>than</a:t>
            </a:r>
            <a:r>
              <a:rPr lang="de-DE"/>
              <a:t> a </a:t>
            </a:r>
            <a:r>
              <a:rPr lang="de-DE" err="1"/>
              <a:t>rectangular</a:t>
            </a:r>
            <a:r>
              <a:rPr lang="de-DE"/>
              <a:t> </a:t>
            </a:r>
            <a:r>
              <a:rPr lang="de-DE" err="1"/>
              <a:t>slot</a:t>
            </a:r>
            <a:r>
              <a:rPr lang="de-DE"/>
              <a:t>, but </a:t>
            </a:r>
            <a:r>
              <a:rPr lang="de-DE" err="1"/>
              <a:t>our</a:t>
            </a:r>
            <a:r>
              <a:rPr lang="de-DE"/>
              <a:t> </a:t>
            </a:r>
            <a:r>
              <a:rPr lang="de-DE" err="1"/>
              <a:t>data</a:t>
            </a:r>
            <a:r>
              <a:rPr lang="de-DE"/>
              <a:t> </a:t>
            </a:r>
            <a:r>
              <a:rPr lang="de-DE" err="1"/>
              <a:t>indicates</a:t>
            </a:r>
            <a:r>
              <a:rPr lang="de-DE"/>
              <a:t> </a:t>
            </a:r>
            <a:r>
              <a:rPr lang="de-DE" err="1"/>
              <a:t>that</a:t>
            </a:r>
            <a:r>
              <a:rPr lang="de-DE"/>
              <a:t> </a:t>
            </a:r>
            <a:r>
              <a:rPr lang="de-DE" err="1"/>
              <a:t>the</a:t>
            </a:r>
            <a:r>
              <a:rPr lang="de-DE"/>
              <a:t> simpler </a:t>
            </a:r>
            <a:r>
              <a:rPr lang="de-DE" err="1"/>
              <a:t>solution</a:t>
            </a:r>
            <a:r>
              <a:rPr lang="de-DE"/>
              <a:t> </a:t>
            </a:r>
            <a:r>
              <a:rPr lang="de-DE" err="1"/>
              <a:t>performs</a:t>
            </a:r>
            <a:r>
              <a:rPr lang="de-DE"/>
              <a:t> </a:t>
            </a:r>
            <a:r>
              <a:rPr lang="de-DE" err="1"/>
              <a:t>better</a:t>
            </a:r>
            <a:r>
              <a:rPr lang="de-DE"/>
              <a:t>. </a:t>
            </a:r>
          </a:p>
        </p:txBody>
      </p:sp>
    </p:spTree>
    <p:extLst>
      <p:ext uri="{BB962C8B-B14F-4D97-AF65-F5344CB8AC3E}">
        <p14:creationId xmlns:p14="http://schemas.microsoft.com/office/powerpoint/2010/main" val="38670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start by giving an introduction to fluidic thrust vectoring.</a:t>
            </a:r>
            <a:endParaRPr/>
          </a:p>
        </p:txBody>
      </p:sp>
    </p:spTree>
    <p:extLst>
      <p:ext uri="{BB962C8B-B14F-4D97-AF65-F5344CB8AC3E}">
        <p14:creationId xmlns:p14="http://schemas.microsoft.com/office/powerpoint/2010/main" val="4078534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Yubo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This inspires by what we say, </a:t>
            </a:r>
            <a:r>
              <a:rPr lang="en-US" err="1"/>
              <a:t>Coflow</a:t>
            </a:r>
            <a:r>
              <a:rPr lang="en-US"/>
              <a:t>, which refers to a flow in which two or more fluids move together in the same direction, help creates a vortex in the fluid and improving the overall efficiency of the nozzle.</a:t>
            </a:r>
          </a:p>
          <a:p>
            <a:pPr marL="0" lvl="0" indent="0" algn="l" rtl="0">
              <a:spcBef>
                <a:spcPts val="0"/>
              </a:spcBef>
              <a:spcAft>
                <a:spcPts val="0"/>
              </a:spcAft>
              <a:buNone/>
            </a:pPr>
            <a:endParaRPr lang="de-DE"/>
          </a:p>
          <a:p>
            <a:pPr marL="0" lvl="0" indent="0" algn="l" rtl="0">
              <a:spcBef>
                <a:spcPts val="0"/>
              </a:spcBef>
              <a:spcAft>
                <a:spcPts val="0"/>
              </a:spcAft>
              <a:buNone/>
            </a:pPr>
            <a:r>
              <a:rPr lang="de-DE"/>
              <a:t>The </a:t>
            </a:r>
            <a:r>
              <a:rPr lang="de-DE" err="1"/>
              <a:t>results</a:t>
            </a:r>
            <a:r>
              <a:rPr lang="de-DE"/>
              <a:t> </a:t>
            </a:r>
            <a:r>
              <a:rPr lang="de-DE" err="1"/>
              <a:t>are</a:t>
            </a:r>
            <a:r>
              <a:rPr lang="de-DE"/>
              <a:t> </a:t>
            </a:r>
            <a:r>
              <a:rPr lang="de-DE" err="1"/>
              <a:t>as</a:t>
            </a:r>
            <a:r>
              <a:rPr lang="de-DE"/>
              <a:t> </a:t>
            </a:r>
            <a:r>
              <a:rPr lang="de-DE" err="1"/>
              <a:t>follows</a:t>
            </a:r>
            <a:r>
              <a:rPr lang="de-DE"/>
              <a:t>.</a:t>
            </a:r>
          </a:p>
          <a:p>
            <a:pPr marL="0" lvl="0" indent="0" algn="l" rtl="0">
              <a:spcBef>
                <a:spcPts val="0"/>
              </a:spcBef>
              <a:spcAft>
                <a:spcPts val="0"/>
              </a:spcAft>
              <a:buNone/>
            </a:pPr>
            <a:r>
              <a:rPr lang="en-US"/>
              <a:t>In terms of parameters, when the pressure of the secondary inlet is small, the secondary mass flow rate is small, which is fine; but the normal thrust is also so small. As the secondary pressure increases, both parameters increase, and the best efficiency is when the secondary pressure is 1 bar; the value is about 150%. This was our highest efficiency and thrust ratio solution out of 11 different designs and secondary pressures.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r>
              <a:rPr lang="en-US"/>
              <a:t>2nd scheme is in the same direction</a:t>
            </a:r>
          </a:p>
          <a:p>
            <a:pPr marL="0" lvl="0" indent="0" algn="l" rtl="0">
              <a:spcBef>
                <a:spcPts val="0"/>
              </a:spcBef>
              <a:spcAft>
                <a:spcPts val="0"/>
              </a:spcAft>
              <a:buNone/>
            </a:pPr>
            <a:r>
              <a:rPr lang="en-US"/>
              <a:t>kind of the slot more contributing to the axial thrust</a:t>
            </a:r>
          </a:p>
        </p:txBody>
      </p:sp>
    </p:spTree>
    <p:extLst>
      <p:ext uri="{BB962C8B-B14F-4D97-AF65-F5344CB8AC3E}">
        <p14:creationId xmlns:p14="http://schemas.microsoft.com/office/powerpoint/2010/main" val="91276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a:t>Till</a:t>
            </a:r>
            <a:endParaRPr lang="fr-FR"/>
          </a:p>
        </p:txBody>
      </p:sp>
    </p:spTree>
    <p:extLst>
      <p:ext uri="{BB962C8B-B14F-4D97-AF65-F5344CB8AC3E}">
        <p14:creationId xmlns:p14="http://schemas.microsoft.com/office/powerpoint/2010/main" val="3616947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a:t>Till</a:t>
            </a:r>
            <a:endParaRPr lang="fr-FR"/>
          </a:p>
        </p:txBody>
      </p:sp>
    </p:spTree>
    <p:extLst>
      <p:ext uri="{BB962C8B-B14F-4D97-AF65-F5344CB8AC3E}">
        <p14:creationId xmlns:p14="http://schemas.microsoft.com/office/powerpoint/2010/main" val="40152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a:t>Till</a:t>
            </a:r>
          </a:p>
          <a:p>
            <a:pPr marL="0" lvl="0" indent="0" algn="l" rtl="0">
              <a:spcBef>
                <a:spcPts val="0"/>
              </a:spcBef>
              <a:spcAft>
                <a:spcPts val="0"/>
              </a:spcAft>
              <a:buFontTx/>
              <a:buNone/>
            </a:pPr>
            <a:r>
              <a:rPr lang="en-US"/>
              <a:t>In the same efficiency, the thrust ratio of two slots is higher than one slot.</a:t>
            </a:r>
          </a:p>
        </p:txBody>
      </p:sp>
    </p:spTree>
    <p:extLst>
      <p:ext uri="{BB962C8B-B14F-4D97-AF65-F5344CB8AC3E}">
        <p14:creationId xmlns:p14="http://schemas.microsoft.com/office/powerpoint/2010/main" val="1353893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t>
            </a:r>
            <a:r>
              <a:rPr lang="fr-FR" err="1"/>
              <a:t>Tulip</a:t>
            </a:r>
            <a:r>
              <a:rPr lang="fr-FR"/>
              <a:t>/</a:t>
            </a:r>
            <a:endParaRPr/>
          </a:p>
        </p:txBody>
      </p:sp>
    </p:spTree>
    <p:extLst>
      <p:ext uri="{BB962C8B-B14F-4D97-AF65-F5344CB8AC3E}">
        <p14:creationId xmlns:p14="http://schemas.microsoft.com/office/powerpoint/2010/main" val="3122880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a:t>/Tulip/ As we are a team from different countries, Thailand, China, America, and German, working in an intercultural environment can be both exciting and challenging. At first, we have no idea where to begin. We started by talking and dividing roles so everyone had a specific task to do. However, we don’t stick too much because we figure out naturally who is fit for certain tasks, such as organization, theory, research, and detail. (45sec)</a:t>
            </a:r>
          </a:p>
          <a:p>
            <a:pPr marL="158750" indent="0">
              <a:buNone/>
            </a:pPr>
            <a:br>
              <a:rPr lang="en-US"/>
            </a:br>
            <a:r>
              <a:rPr lang="en-US"/>
              <a:t>/</a:t>
            </a:r>
            <a:r>
              <a:rPr lang="en-US" err="1"/>
              <a:t>Yubo</a:t>
            </a:r>
            <a:r>
              <a:rPr lang="en-US"/>
              <a:t>/ Another challenge is overcoming language barriers, especially when dealing with diverse cultures. For example, when I have ideas, am confused, or have problems with the paper, I struggle to describe things, especially in technical terms. And also using the software is also a challenge for me, because it is my first time not to calculate but to do it by hand or on the computer. It is also an English software which is also a challenge. </a:t>
            </a:r>
          </a:p>
          <a:p>
            <a:pPr marL="158750" indent="0">
              <a:buNone/>
            </a:pPr>
            <a:endParaRPr lang="en-US"/>
          </a:p>
          <a:p>
            <a:pPr marL="158750" indent="0">
              <a:buNone/>
            </a:pPr>
            <a:r>
              <a:rPr lang="en-US"/>
              <a:t>/Tommy/ </a:t>
            </a:r>
          </a:p>
          <a:p>
            <a:pPr marL="158750" indent="0">
              <a:buNone/>
            </a:pPr>
            <a:r>
              <a:rPr lang="en-US"/>
              <a:t>We found great way to work with each other and work towards our strengths. I am more of a software guy, so I focused a lot on helping other members with that and making our models. I, however, am not as detail oriented as tulip, or as curious as till, or have as much theoretical background as </a:t>
            </a:r>
            <a:r>
              <a:rPr lang="en-US" err="1"/>
              <a:t>yubo</a:t>
            </a:r>
            <a:r>
              <a:rPr lang="en-US"/>
              <a:t>. We each found our lanes that could contribute the most to the project, which I feel led to all of us having a great experience!</a:t>
            </a:r>
          </a:p>
          <a:p>
            <a:pPr marL="158750" indent="0">
              <a:buNone/>
            </a:pPr>
            <a:br>
              <a:rPr lang="en-US"/>
            </a:br>
            <a:r>
              <a:rPr lang="en-US"/>
              <a:t>/Till/ Summary: Looking back at this Project, I think we are all happy that it is over, but also happy that we were a part of it. We agreed that we all profited from it in many ways and definitely learned a lot. Not only about Star CCM, Excel and </a:t>
            </a:r>
            <a:r>
              <a:rPr lang="en-US" err="1"/>
              <a:t>Powerpoint</a:t>
            </a:r>
            <a:r>
              <a:rPr lang="en-US"/>
              <a:t>, but also about how to use a complex software in a different language or Chinese bars and most importantly how to not kill the team leader when he wants to do 30 additional runs just so the graphs look nicer... So thank you for that guys! But honestly….we learned how to be patient and how to create a positive intercultural environment and I think we managed to all look at each other as amazing individuals and friends whether than other nationalities. We are all very proud what we achieved as this team and this…no one can take from us. </a:t>
            </a:r>
          </a:p>
          <a:p>
            <a:pPr marL="158750" indent="0">
              <a:buNone/>
            </a:pPr>
            <a:r>
              <a:rPr lang="en-US"/>
              <a:t>Thank you!</a:t>
            </a:r>
          </a:p>
          <a:p>
            <a:pPr marL="158750" indent="0">
              <a:buNone/>
            </a:pPr>
            <a:endParaRPr lang="en-US"/>
          </a:p>
          <a:p>
            <a:pPr marL="158750" indent="0">
              <a:buNone/>
            </a:pPr>
            <a:br>
              <a:rPr lang="en-US"/>
            </a:br>
            <a:r>
              <a:rPr lang="en-US"/>
              <a:t>(Language barriers can hinder effective communication, lead to misunderstandings, and impact productivity and collaboration. Linked with </a:t>
            </a:r>
            <a:r>
              <a:rPr lang="en-US" err="1"/>
              <a:t>Gudykust’s</a:t>
            </a:r>
            <a:r>
              <a:rPr lang="en-US"/>
              <a:t> theory, language barriers can increase anxiety levels due to uncertainty and fear of making mistakes.)</a:t>
            </a:r>
            <a:endParaRPr lang="fr-FR"/>
          </a:p>
        </p:txBody>
      </p:sp>
    </p:spTree>
    <p:extLst>
      <p:ext uri="{BB962C8B-B14F-4D97-AF65-F5344CB8AC3E}">
        <p14:creationId xmlns:p14="http://schemas.microsoft.com/office/powerpoint/2010/main" val="3207208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t>
            </a:r>
            <a:r>
              <a:rPr lang="fr-FR" err="1"/>
              <a:t>Tulip</a:t>
            </a:r>
            <a:r>
              <a:rPr lang="fr-FR"/>
              <a:t>/</a:t>
            </a:r>
            <a:endParaRPr/>
          </a:p>
        </p:txBody>
      </p:sp>
    </p:spTree>
    <p:extLst>
      <p:ext uri="{BB962C8B-B14F-4D97-AF65-F5344CB8AC3E}">
        <p14:creationId xmlns:p14="http://schemas.microsoft.com/office/powerpoint/2010/main" val="21930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a:effectLst/>
                <a:latin typeface="Lato" panose="020F0502020204030203" pitchFamily="34" charset="0"/>
                <a:ea typeface="Lato" panose="020F0502020204030203" pitchFamily="34" charset="0"/>
                <a:cs typeface="Lato" panose="020F0502020204030203" pitchFamily="34" charset="0"/>
              </a:rPr>
              <a:t>Tulip</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Thrust vectoring is important </a:t>
            </a:r>
            <a:r>
              <a:rPr lang="en-US" err="1"/>
              <a:t>bc</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In fighter aircraft,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Goal</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a:t>FTV is useful </a:t>
            </a:r>
            <a:r>
              <a:rPr lang="en-US" err="1"/>
              <a:t>bc</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Tulip</a:t>
            </a:r>
            <a:endParaRPr lang="fr-FR"/>
          </a:p>
          <a:p>
            <a:pPr marL="0" lvl="0" indent="0" algn="l" rtl="0">
              <a:spcBef>
                <a:spcPts val="0"/>
              </a:spcBef>
              <a:spcAft>
                <a:spcPts val="0"/>
              </a:spcAft>
              <a:buNone/>
            </a:pPr>
            <a:r>
              <a:rPr lang="fr-FR" sz="1100" kern="100" err="1">
                <a:effectLst/>
                <a:latin typeface="Calibri" panose="020F0502020204030204" pitchFamily="34" charset="0"/>
                <a:ea typeface="Times New Roman" panose="02020603050405020304" pitchFamily="18" charset="0"/>
                <a:cs typeface="Times New Roman" panose="02020603050405020304" pitchFamily="18" charset="0"/>
              </a:rPr>
              <a:t>These</a:t>
            </a:r>
            <a:r>
              <a:rPr lang="fr-FR" sz="1100" kern="100">
                <a:effectLst/>
                <a:latin typeface="Calibri" panose="020F0502020204030204" pitchFamily="34" charset="0"/>
                <a:ea typeface="Times New Roman" panose="02020603050405020304" pitchFamily="18" charset="0"/>
                <a:cs typeface="Times New Roman" panose="02020603050405020304" pitchFamily="18" charset="0"/>
              </a:rPr>
              <a:t> are </a:t>
            </a:r>
            <a:r>
              <a:rPr lang="fr-FR" sz="1100" kern="100" err="1">
                <a:effectLst/>
                <a:latin typeface="Calibri" panose="020F0502020204030204" pitchFamily="34" charset="0"/>
                <a:ea typeface="Times New Roman" panose="02020603050405020304" pitchFamily="18" charset="0"/>
                <a:cs typeface="Times New Roman" panose="02020603050405020304" pitchFamily="18" charset="0"/>
              </a:rPr>
              <a:t>our</a:t>
            </a:r>
            <a:r>
              <a:rPr lang="fr-FR" sz="1100" kern="100">
                <a:effectLst/>
                <a:latin typeface="Calibri" panose="020F0502020204030204" pitchFamily="34" charset="0"/>
                <a:ea typeface="Times New Roman" panose="02020603050405020304" pitchFamily="18" charset="0"/>
                <a:cs typeface="Times New Roman" panose="02020603050405020304" pitchFamily="18" charset="0"/>
              </a:rPr>
              <a:t> new </a:t>
            </a:r>
            <a:r>
              <a:rPr lang="fr-FR" sz="1100" kern="100" err="1">
                <a:effectLst/>
                <a:latin typeface="Calibri" panose="020F0502020204030204" pitchFamily="34" charset="0"/>
                <a:ea typeface="Times New Roman" panose="02020603050405020304" pitchFamily="18" charset="0"/>
                <a:cs typeface="Times New Roman" panose="02020603050405020304" pitchFamily="18" charset="0"/>
              </a:rPr>
              <a:t>surrounding</a:t>
            </a:r>
            <a:r>
              <a:rPr lang="fr-FR" sz="1100" kern="100">
                <a:effectLst/>
                <a:latin typeface="Calibri" panose="020F0502020204030204" pitchFamily="34" charset="0"/>
                <a:ea typeface="Times New Roman" panose="02020603050405020304" pitchFamily="18" charset="0"/>
                <a:cs typeface="Times New Roman" panose="02020603050405020304" pitchFamily="18" charset="0"/>
              </a:rPr>
              <a:t> </a:t>
            </a:r>
            <a:r>
              <a:rPr lang="fr-FR" sz="1100" kern="100" err="1">
                <a:effectLst/>
                <a:latin typeface="Calibri" panose="020F0502020204030204" pitchFamily="34" charset="0"/>
                <a:ea typeface="Times New Roman" panose="02020603050405020304" pitchFamily="18" charset="0"/>
                <a:cs typeface="Times New Roman" panose="02020603050405020304" pitchFamily="18" charset="0"/>
              </a:rPr>
              <a:t>requirements</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blue items are our requirements from the paper, while the white are what we conclude</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kern="10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According to the document, we had to change how we ran off our free stream inlet to ensure we hit the target Mach number of 1.8. then we had to calculate the </a:t>
            </a:r>
            <a:r>
              <a:rPr lang="en-US" sz="1100" kern="10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rPr>
              <a:t>air viscosity and other parameters</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to ensure that we met the altitude requirement. </a:t>
            </a:r>
          </a:p>
          <a:p>
            <a:pPr marL="0" lvl="0" indent="0" algn="l" rtl="0">
              <a:spcBef>
                <a:spcPts val="0"/>
              </a:spcBef>
              <a:spcAft>
                <a:spcPts val="0"/>
              </a:spcAft>
              <a:buNone/>
            </a:pPr>
            <a:endParaRPr lang="en-US" sz="1100" kern="10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(This was done by modifying the air viscosity, the temperature of the free stream air and the pressure of the surrounding environment.)</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a:p>
        </p:txBody>
      </p:sp>
    </p:spTree>
    <p:extLst>
      <p:ext uri="{BB962C8B-B14F-4D97-AF65-F5344CB8AC3E}">
        <p14:creationId xmlns:p14="http://schemas.microsoft.com/office/powerpoint/2010/main" val="37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Till</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We used our previous geometry to start our initial design process for this model. Firstly, we reported our stagnation inlets and velocity and all the other boundary conditions, including the total volume of our wind tunnel, because we know those working in our previous simulation. We then had to modify our nozzle geometry according to the previous section.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Boundary Conditions: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-Outlet is a normal Pressure Outlet with no special Condition; the upper and Lower Boundary of the Fluid Domain is Symmetry Planes, and No Slip Wall is a normal Wall</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-We changed our velocity inlet to a free stream boundary inlet so that we could specify the Mach number higher than 1.</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When we zoom in, you can see that we have changed to shorter and straight no-slip walls. No shock produce by the wall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bc</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we have high Mach Number.</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This is what our final </a:t>
            </a:r>
            <a:r>
              <a:rPr lang="en-US" sz="1100" kern="100" err="1">
                <a:effectLst/>
                <a:latin typeface="Calibri" panose="020F0502020204030204" pitchFamily="34" charset="0"/>
                <a:ea typeface="Times New Roman" panose="02020603050405020304" pitchFamily="18" charset="0"/>
                <a:cs typeface="Times New Roman" panose="02020603050405020304" pitchFamily="18" charset="0"/>
              </a:rPr>
              <a:t>bc</a:t>
            </a:r>
            <a:r>
              <a:rPr lang="en-US" sz="1100" kern="100">
                <a:effectLst/>
                <a:latin typeface="Calibri" panose="020F0502020204030204" pitchFamily="34" charset="0"/>
                <a:ea typeface="Times New Roman" panose="02020603050405020304" pitchFamily="18" charset="0"/>
                <a:cs typeface="Times New Roman" panose="02020603050405020304" pitchFamily="18" charset="0"/>
              </a:rPr>
              <a:t> look like.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de-DE"/>
          </a:p>
          <a:p>
            <a:pPr marL="171450" lvl="0" indent="-171450" algn="l" rtl="0">
              <a:spcBef>
                <a:spcPts val="0"/>
              </a:spcBef>
              <a:spcAft>
                <a:spcPts val="0"/>
              </a:spcAft>
              <a:buFontTx/>
              <a:buChar char="-"/>
            </a:pPr>
            <a:r>
              <a:rPr lang="de-DE"/>
              <a:t>Initial </a:t>
            </a:r>
            <a:r>
              <a:rPr lang="de-DE" err="1"/>
              <a:t>Conditions</a:t>
            </a:r>
            <a:r>
              <a:rPr lang="de-DE"/>
              <a:t>: </a:t>
            </a:r>
            <a:r>
              <a:rPr lang="de-DE" err="1"/>
              <a:t>Atmospheric</a:t>
            </a:r>
            <a:r>
              <a:rPr lang="de-DE"/>
              <a:t> </a:t>
            </a:r>
            <a:r>
              <a:rPr lang="de-DE" err="1"/>
              <a:t>Pressure</a:t>
            </a:r>
            <a:r>
              <a:rPr lang="de-DE"/>
              <a:t> </a:t>
            </a:r>
            <a:r>
              <a:rPr lang="de-DE" err="1"/>
              <a:t>to</a:t>
            </a:r>
            <a:r>
              <a:rPr lang="de-DE"/>
              <a:t> 1bar (Simulation </a:t>
            </a:r>
            <a:r>
              <a:rPr lang="de-DE" err="1"/>
              <a:t>is</a:t>
            </a:r>
            <a:r>
              <a:rPr lang="de-DE"/>
              <a:t> </a:t>
            </a:r>
            <a:r>
              <a:rPr lang="de-DE" err="1"/>
              <a:t>more</a:t>
            </a:r>
            <a:r>
              <a:rPr lang="de-DE"/>
              <a:t> </a:t>
            </a:r>
            <a:r>
              <a:rPr lang="de-DE" err="1"/>
              <a:t>stable</a:t>
            </a:r>
            <a:r>
              <a:rPr lang="de-DE"/>
              <a:t>) and Reference </a:t>
            </a:r>
            <a:r>
              <a:rPr lang="de-DE" err="1"/>
              <a:t>Pressure</a:t>
            </a:r>
            <a:r>
              <a:rPr lang="de-DE"/>
              <a:t> </a:t>
            </a:r>
            <a:r>
              <a:rPr lang="de-DE" err="1"/>
              <a:t>to</a:t>
            </a:r>
            <a:r>
              <a:rPr lang="de-DE"/>
              <a:t> 0 (</a:t>
            </a:r>
            <a:r>
              <a:rPr lang="de-DE" err="1"/>
              <a:t>Important</a:t>
            </a:r>
            <a:r>
              <a:rPr lang="de-DE"/>
              <a:t> </a:t>
            </a:r>
            <a:r>
              <a:rPr lang="de-DE" err="1"/>
              <a:t>for</a:t>
            </a:r>
            <a:r>
              <a:rPr lang="de-DE"/>
              <a:t> </a:t>
            </a:r>
            <a:r>
              <a:rPr lang="de-DE" err="1"/>
              <a:t>measuring</a:t>
            </a:r>
            <a:r>
              <a:rPr lang="de-DE"/>
              <a:t> </a:t>
            </a:r>
            <a:r>
              <a:rPr lang="de-DE" err="1"/>
              <a:t>the</a:t>
            </a:r>
            <a:r>
              <a:rPr lang="de-DE"/>
              <a:t> </a:t>
            </a:r>
            <a:r>
              <a:rPr lang="de-DE" err="1"/>
              <a:t>absoute</a:t>
            </a:r>
            <a:r>
              <a:rPr lang="de-DE"/>
              <a:t> </a:t>
            </a:r>
            <a:r>
              <a:rPr lang="de-DE" err="1"/>
              <a:t>Pressure</a:t>
            </a:r>
            <a:r>
              <a:rPr lang="de-DE"/>
              <a:t> not </a:t>
            </a:r>
            <a:r>
              <a:rPr lang="de-DE" err="1"/>
              <a:t>the</a:t>
            </a:r>
            <a:r>
              <a:rPr lang="de-DE"/>
              <a:t> relative </a:t>
            </a:r>
            <a:r>
              <a:rPr lang="de-DE" err="1"/>
              <a:t>Pressure</a:t>
            </a:r>
            <a:r>
              <a:rPr lang="de-DE"/>
              <a:t>)</a:t>
            </a:r>
          </a:p>
          <a:p>
            <a:pPr marL="171450" lvl="0" indent="-171450" algn="l" rtl="0">
              <a:spcBef>
                <a:spcPts val="0"/>
              </a:spcBef>
              <a:spcAft>
                <a:spcPts val="0"/>
              </a:spcAft>
              <a:buFontTx/>
              <a:buChar char="-"/>
            </a:pPr>
            <a:r>
              <a:rPr lang="de-DE"/>
              <a:t>The Imprint Area </a:t>
            </a:r>
            <a:r>
              <a:rPr lang="de-DE" err="1"/>
              <a:t>to</a:t>
            </a:r>
            <a:r>
              <a:rPr lang="de-DE"/>
              <a:t> </a:t>
            </a:r>
            <a:r>
              <a:rPr lang="de-DE" err="1"/>
              <a:t>the</a:t>
            </a:r>
            <a:r>
              <a:rPr lang="de-DE"/>
              <a:t> Windtunnel </a:t>
            </a:r>
            <a:r>
              <a:rPr lang="de-DE" err="1"/>
              <a:t>is</a:t>
            </a:r>
            <a:r>
              <a:rPr lang="de-DE"/>
              <a:t> a Free Flow on </a:t>
            </a:r>
            <a:r>
              <a:rPr lang="de-DE" err="1"/>
              <a:t>both</a:t>
            </a:r>
            <a:r>
              <a:rPr lang="de-DE"/>
              <a:t> </a:t>
            </a:r>
            <a:r>
              <a:rPr lang="de-DE" err="1"/>
              <a:t>sides</a:t>
            </a:r>
            <a:r>
              <a:rPr lang="de-DE"/>
              <a:t> so </a:t>
            </a:r>
            <a:r>
              <a:rPr lang="de-DE" err="1"/>
              <a:t>no</a:t>
            </a:r>
            <a:r>
              <a:rPr lang="de-DE"/>
              <a:t> Boundary Layer </a:t>
            </a:r>
            <a:r>
              <a:rPr lang="de-DE" err="1"/>
              <a:t>is</a:t>
            </a:r>
            <a:r>
              <a:rPr lang="de-DE"/>
              <a:t> </a:t>
            </a:r>
            <a:r>
              <a:rPr lang="de-DE" err="1"/>
              <a:t>created</a:t>
            </a:r>
            <a:r>
              <a:rPr lang="de-DE"/>
              <a:t> and normal Flow </a:t>
            </a:r>
            <a:r>
              <a:rPr lang="de-DE" err="1"/>
              <a:t>is</a:t>
            </a:r>
            <a:r>
              <a:rPr lang="de-DE"/>
              <a:t> Possible</a:t>
            </a:r>
          </a:p>
          <a:p>
            <a:pPr marL="0" lvl="0" indent="0" algn="l" rtl="0">
              <a:spcBef>
                <a:spcPts val="0"/>
              </a:spcBef>
              <a:spcAft>
                <a:spcPts val="0"/>
              </a:spcAft>
              <a:buFontTx/>
              <a:buNone/>
            </a:pPr>
            <a:endParaRPr lang="de-DE"/>
          </a:p>
          <a:p>
            <a:pPr marL="171450" lvl="0" indent="-171450" algn="l" rtl="0">
              <a:spcBef>
                <a:spcPts val="0"/>
              </a:spcBef>
              <a:spcAft>
                <a:spcPts val="0"/>
              </a:spcAft>
              <a:buFontTx/>
              <a:buChar char="-"/>
            </a:pPr>
            <a:endParaRPr lang="de-DE"/>
          </a:p>
          <a:p>
            <a:pPr marL="171450" lvl="0" indent="-171450" algn="l" rtl="0">
              <a:spcBef>
                <a:spcPts val="0"/>
              </a:spcBef>
              <a:spcAft>
                <a:spcPts val="0"/>
              </a:spcAft>
              <a:buFontTx/>
              <a:buChar char="-"/>
            </a:pPr>
            <a:endParaRPr lang="de-DE"/>
          </a:p>
        </p:txBody>
      </p:sp>
    </p:spTree>
    <p:extLst>
      <p:ext uri="{BB962C8B-B14F-4D97-AF65-F5344CB8AC3E}">
        <p14:creationId xmlns:p14="http://schemas.microsoft.com/office/powerpoint/2010/main" val="265711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Till</a:t>
            </a:r>
          </a:p>
          <a:p>
            <a:pPr marL="0" lvl="0" indent="0" algn="l" rtl="0">
              <a:spcBef>
                <a:spcPts val="0"/>
              </a:spcBef>
              <a:spcAft>
                <a:spcPts val="0"/>
              </a:spcAft>
              <a:buNone/>
            </a:pPr>
            <a:r>
              <a:rPr lang="fr-FR" err="1"/>
              <a:t>Results</a:t>
            </a:r>
            <a:r>
              <a:rPr lang="fr-FR"/>
              <a:t> of final air </a:t>
            </a:r>
            <a:r>
              <a:rPr lang="fr-FR" err="1"/>
              <a:t>properties</a:t>
            </a:r>
            <a:r>
              <a:rPr lang="fr-FR"/>
              <a:t> </a:t>
            </a:r>
            <a:r>
              <a:rPr lang="fr-FR" err="1"/>
              <a:t>measurements</a:t>
            </a:r>
            <a:endParaRPr lang="fr-F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err="1"/>
              <a:t>Measurement</a:t>
            </a:r>
            <a:r>
              <a:rPr lang="fr-FR"/>
              <a:t> point far, not </a:t>
            </a:r>
            <a:r>
              <a:rPr lang="fr-FR" err="1"/>
              <a:t>effect</a:t>
            </a:r>
            <a:endParaRPr/>
          </a:p>
        </p:txBody>
      </p:sp>
    </p:spTree>
    <p:extLst>
      <p:ext uri="{BB962C8B-B14F-4D97-AF65-F5344CB8AC3E}">
        <p14:creationId xmlns:p14="http://schemas.microsoft.com/office/powerpoint/2010/main" val="2202634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Yubo</a:t>
            </a:r>
            <a:endParaRPr lang="en-US"/>
          </a:p>
          <a:p>
            <a:pPr marL="0" lvl="0" indent="0" algn="l" rtl="0">
              <a:spcBef>
                <a:spcPts val="0"/>
              </a:spcBef>
              <a:spcAft>
                <a:spcPts val="0"/>
              </a:spcAft>
              <a:buNone/>
            </a:pPr>
            <a:r>
              <a:rPr lang="en-US"/>
              <a:t>We also got New Requirements for our Nozzle (, and therefore we had to design a new nozzle)</a:t>
            </a:r>
          </a:p>
          <a:p>
            <a:pPr marL="0" lvl="0" indent="0" algn="l" rtl="0">
              <a:spcBef>
                <a:spcPts val="0"/>
              </a:spcBef>
              <a:spcAft>
                <a:spcPts val="0"/>
              </a:spcAft>
              <a:buNone/>
            </a:pPr>
            <a:endParaRPr lang="en-US"/>
          </a:p>
          <a:p>
            <a:pPr marL="0" lvl="0" indent="0" algn="l" rtl="0">
              <a:spcBef>
                <a:spcPts val="0"/>
              </a:spcBef>
              <a:spcAft>
                <a:spcPts val="0"/>
              </a:spcAft>
              <a:buNone/>
            </a:pPr>
            <a:r>
              <a:rPr lang="en-US"/>
              <a:t>According to the document, we had to change the nozzle design to ensure we hit the nozzle exit Mach number of 2.2, TPR of 2.5, NPR of 5, and Axial Thrust of 10000N. Then we had to calculate the nozzle exit airspeed, stagnation inlet temperature, and pressure meeting the requirements.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NPR is P inlet over P surrounding, it plays an important role in our project. </a:t>
            </a:r>
          </a:p>
          <a:p>
            <a:pPr marL="0" lvl="0" indent="0" algn="l" rtl="0">
              <a:spcBef>
                <a:spcPts val="0"/>
              </a:spcBef>
              <a:spcAft>
                <a:spcPts val="0"/>
              </a:spcAft>
              <a:buNone/>
            </a:pPr>
            <a:endParaRPr/>
          </a:p>
        </p:txBody>
      </p:sp>
    </p:spTree>
    <p:extLst>
      <p:ext uri="{BB962C8B-B14F-4D97-AF65-F5344CB8AC3E}">
        <p14:creationId xmlns:p14="http://schemas.microsoft.com/office/powerpoint/2010/main" val="185435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Yubo</a:t>
            </a:r>
            <a:endParaRPr lang="fr-FR"/>
          </a:p>
          <a:p>
            <a:pPr marL="0" lvl="0" indent="0" algn="l" rtl="0">
              <a:spcBef>
                <a:spcPts val="0"/>
              </a:spcBef>
              <a:spcAft>
                <a:spcPts val="0"/>
              </a:spcAft>
              <a:buNone/>
            </a:pPr>
            <a:r>
              <a:rPr lang="fr-FR"/>
              <a:t> To </a:t>
            </a:r>
            <a:r>
              <a:rPr lang="fr-FR" err="1"/>
              <a:t>meet</a:t>
            </a:r>
            <a:r>
              <a:rPr lang="fr-FR"/>
              <a:t> the </a:t>
            </a:r>
            <a:r>
              <a:rPr lang="fr-FR" err="1"/>
              <a:t>requirement</a:t>
            </a:r>
            <a:r>
              <a:rPr lang="fr-FR"/>
              <a:t> of mach </a:t>
            </a:r>
            <a:r>
              <a:rPr lang="fr-FR" err="1"/>
              <a:t>number</a:t>
            </a:r>
            <a:r>
              <a:rPr lang="fr-FR"/>
              <a:t>, </a:t>
            </a:r>
            <a:r>
              <a:rPr lang="fr-FR" err="1"/>
              <a:t>this</a:t>
            </a:r>
            <a:r>
              <a:rPr lang="fr-FR"/>
              <a:t> </a:t>
            </a:r>
            <a:r>
              <a:rPr lang="fr-FR" err="1"/>
              <a:t>function</a:t>
            </a:r>
            <a:r>
              <a:rPr lang="fr-FR"/>
              <a:t> </a:t>
            </a:r>
            <a:r>
              <a:rPr lang="fr-FR" err="1"/>
              <a:t>make</a:t>
            </a:r>
            <a:r>
              <a:rPr lang="fr-FR"/>
              <a:t> an </a:t>
            </a:r>
            <a:r>
              <a:rPr lang="fr-FR" err="1"/>
              <a:t>connection</a:t>
            </a:r>
            <a:r>
              <a:rPr lang="fr-FR"/>
              <a:t> </a:t>
            </a:r>
            <a:r>
              <a:rPr lang="fr-FR" err="1"/>
              <a:t>between</a:t>
            </a:r>
            <a:r>
              <a:rPr lang="fr-FR"/>
              <a:t> the ratio of the area and the Mach </a:t>
            </a:r>
            <a:r>
              <a:rPr lang="fr-FR" err="1"/>
              <a:t>number</a:t>
            </a:r>
            <a:r>
              <a:rPr lang="fr-FR"/>
              <a:t>. A </a:t>
            </a:r>
            <a:r>
              <a:rPr lang="fr-FR" err="1"/>
              <a:t>higher</a:t>
            </a:r>
            <a:r>
              <a:rPr lang="fr-FR"/>
              <a:t> ratio </a:t>
            </a:r>
            <a:r>
              <a:rPr lang="fr-FR" err="1"/>
              <a:t>means</a:t>
            </a:r>
            <a:r>
              <a:rPr lang="fr-FR"/>
              <a:t> the </a:t>
            </a:r>
            <a:r>
              <a:rPr lang="fr-FR" err="1"/>
              <a:t>higher</a:t>
            </a:r>
            <a:r>
              <a:rPr lang="fr-FR"/>
              <a:t> exit mach </a:t>
            </a:r>
            <a:r>
              <a:rPr lang="fr-FR" err="1"/>
              <a:t>number</a:t>
            </a:r>
            <a:r>
              <a:rPr lang="fr-FR"/>
              <a:t> </a:t>
            </a:r>
            <a:r>
              <a:rPr lang="fr-FR" err="1"/>
              <a:t>we</a:t>
            </a:r>
            <a:r>
              <a:rPr lang="fr-FR"/>
              <a:t> can hit. </a:t>
            </a:r>
            <a:r>
              <a:rPr lang="fr-FR" err="1"/>
              <a:t>Becaues</a:t>
            </a:r>
            <a:r>
              <a:rPr lang="fr-FR"/>
              <a:t> the </a:t>
            </a:r>
            <a:r>
              <a:rPr lang="fr-FR" err="1"/>
              <a:t>expected</a:t>
            </a:r>
            <a:r>
              <a:rPr lang="fr-FR"/>
              <a:t> Mach </a:t>
            </a:r>
            <a:r>
              <a:rPr lang="fr-FR" err="1"/>
              <a:t>number</a:t>
            </a:r>
            <a:r>
              <a:rPr lang="fr-FR"/>
              <a:t> </a:t>
            </a:r>
            <a:r>
              <a:rPr lang="fr-FR" err="1"/>
              <a:t>is</a:t>
            </a:r>
            <a:r>
              <a:rPr lang="fr-FR"/>
              <a:t> about 2,2, </a:t>
            </a:r>
            <a:r>
              <a:rPr lang="fr-FR" err="1"/>
              <a:t>we</a:t>
            </a:r>
            <a:r>
              <a:rPr lang="fr-FR"/>
              <a:t> can know the </a:t>
            </a:r>
            <a:r>
              <a:rPr lang="fr-FR" err="1"/>
              <a:t>expected</a:t>
            </a:r>
            <a:r>
              <a:rPr lang="fr-FR"/>
              <a:t> ratio. The </a:t>
            </a:r>
            <a:r>
              <a:rPr lang="fr-FR" err="1"/>
              <a:t>red</a:t>
            </a:r>
            <a:r>
              <a:rPr lang="fr-FR"/>
              <a:t> part </a:t>
            </a:r>
            <a:r>
              <a:rPr lang="fr-FR" err="1"/>
              <a:t>is</a:t>
            </a:r>
            <a:r>
              <a:rPr lang="fr-FR"/>
              <a:t> </a:t>
            </a:r>
            <a:r>
              <a:rPr lang="fr-FR" err="1"/>
              <a:t>what</a:t>
            </a:r>
            <a:r>
              <a:rPr lang="fr-FR"/>
              <a:t> </a:t>
            </a:r>
            <a:r>
              <a:rPr lang="fr-FR" err="1"/>
              <a:t>we</a:t>
            </a:r>
            <a:r>
              <a:rPr lang="fr-FR"/>
              <a:t> </a:t>
            </a:r>
            <a:r>
              <a:rPr lang="fr-FR" err="1"/>
              <a:t>changed</a:t>
            </a:r>
            <a:r>
              <a:rPr lang="fr-FR"/>
              <a:t> to hit the ratio.</a:t>
            </a:r>
          </a:p>
          <a:p>
            <a:pPr marL="0" lvl="0" indent="0" algn="l" rtl="0">
              <a:spcBef>
                <a:spcPts val="0"/>
              </a:spcBef>
              <a:spcAft>
                <a:spcPts val="0"/>
              </a:spcAft>
              <a:buNone/>
            </a:pPr>
            <a:r>
              <a:rPr lang="fr-FR" err="1"/>
              <a:t>Keeping</a:t>
            </a:r>
            <a:r>
              <a:rPr lang="fr-FR"/>
              <a:t> the </a:t>
            </a:r>
            <a:r>
              <a:rPr lang="fr-FR" err="1"/>
              <a:t>same</a:t>
            </a:r>
            <a:r>
              <a:rPr lang="fr-FR"/>
              <a:t> </a:t>
            </a:r>
            <a:r>
              <a:rPr lang="fr-FR" err="1"/>
              <a:t>throat</a:t>
            </a:r>
            <a:r>
              <a:rPr lang="fr-FR"/>
              <a:t> area and </a:t>
            </a:r>
            <a:r>
              <a:rPr lang="fr-FR" err="1"/>
              <a:t>nozzle</a:t>
            </a:r>
            <a:r>
              <a:rPr lang="fr-FR"/>
              <a:t> </a:t>
            </a:r>
            <a:r>
              <a:rPr lang="fr-FR" err="1"/>
              <a:t>geometry</a:t>
            </a:r>
            <a:r>
              <a:rPr lang="fr-FR"/>
              <a:t>, all </a:t>
            </a:r>
            <a:r>
              <a:rPr lang="fr-FR" err="1"/>
              <a:t>we</a:t>
            </a:r>
            <a:r>
              <a:rPr lang="fr-FR"/>
              <a:t> </a:t>
            </a:r>
            <a:r>
              <a:rPr lang="fr-FR" err="1"/>
              <a:t>had</a:t>
            </a:r>
            <a:r>
              <a:rPr lang="fr-FR"/>
              <a:t> to do </a:t>
            </a:r>
            <a:r>
              <a:rPr lang="fr-FR" err="1"/>
              <a:t>was</a:t>
            </a:r>
            <a:r>
              <a:rPr lang="fr-FR"/>
              <a:t> </a:t>
            </a:r>
            <a:r>
              <a:rPr lang="fr-FR" err="1"/>
              <a:t>increase</a:t>
            </a:r>
            <a:r>
              <a:rPr lang="fr-FR"/>
              <a:t> </a:t>
            </a:r>
            <a:r>
              <a:rPr lang="fr-FR" err="1"/>
              <a:t>our</a:t>
            </a:r>
            <a:r>
              <a:rPr lang="fr-FR"/>
              <a:t> </a:t>
            </a:r>
            <a:r>
              <a:rPr lang="fr-FR" err="1"/>
              <a:t>nozzle</a:t>
            </a:r>
            <a:r>
              <a:rPr lang="fr-FR"/>
              <a:t> </a:t>
            </a:r>
            <a:r>
              <a:rPr lang="fr-FR" err="1"/>
              <a:t>thrust</a:t>
            </a:r>
            <a:r>
              <a:rPr lang="fr-FR"/>
              <a:t>.</a:t>
            </a:r>
          </a:p>
          <a:p>
            <a:pPr marL="0" lvl="0" indent="0" algn="l" rtl="0">
              <a:spcBef>
                <a:spcPts val="0"/>
              </a:spcBef>
              <a:spcAft>
                <a:spcPts val="0"/>
              </a:spcAft>
              <a:buNone/>
            </a:pPr>
            <a:endParaRPr lang="fr-FR"/>
          </a:p>
          <a:p>
            <a:pPr marL="0" lvl="0" indent="0" algn="l" rtl="0">
              <a:spcBef>
                <a:spcPts val="0"/>
              </a:spcBef>
              <a:spcAft>
                <a:spcPts val="0"/>
              </a:spcAft>
              <a:buNone/>
            </a:pPr>
            <a:endParaRPr lang="fr-FR"/>
          </a:p>
          <a:p>
            <a:pPr marL="0" lvl="0" indent="0" algn="l" rtl="0">
              <a:spcBef>
                <a:spcPts val="0"/>
              </a:spcBef>
              <a:spcAft>
                <a:spcPts val="0"/>
              </a:spcAft>
              <a:buNone/>
            </a:pPr>
            <a:r>
              <a:rPr lang="fr-FR" err="1"/>
              <a:t>Nozzle</a:t>
            </a:r>
            <a:r>
              <a:rPr lang="fr-FR"/>
              <a:t> longer &gt;&gt; A/At Ratio </a:t>
            </a:r>
            <a:r>
              <a:rPr lang="fr-FR" err="1"/>
              <a:t>higher</a:t>
            </a:r>
            <a:r>
              <a:rPr lang="fr-FR"/>
              <a:t> &gt;&gt; exit Mach </a:t>
            </a:r>
            <a:r>
              <a:rPr lang="fr-FR" err="1"/>
              <a:t>number</a:t>
            </a:r>
            <a:r>
              <a:rPr lang="fr-FR"/>
              <a:t> </a:t>
            </a:r>
            <a:r>
              <a:rPr lang="fr-FR" err="1"/>
              <a:t>higher</a:t>
            </a:r>
            <a:endParaRPr lang="fr-FR"/>
          </a:p>
          <a:p>
            <a:pPr marL="0" lvl="0" indent="0" algn="l" rtl="0">
              <a:spcBef>
                <a:spcPts val="0"/>
              </a:spcBef>
              <a:spcAft>
                <a:spcPts val="0"/>
              </a:spcAft>
              <a:buNone/>
            </a:pPr>
            <a:r>
              <a:rPr lang="fr-FR"/>
              <a:t>(stretch)</a:t>
            </a:r>
          </a:p>
          <a:p>
            <a:pPr marL="0" lvl="0" indent="0" algn="l" rtl="0">
              <a:spcBef>
                <a:spcPts val="0"/>
              </a:spcBef>
              <a:spcAft>
                <a:spcPts val="0"/>
              </a:spcAft>
              <a:buNone/>
            </a:pPr>
            <a:r>
              <a:rPr lang="fr-FR" err="1"/>
              <a:t>Turn</a:t>
            </a:r>
            <a:r>
              <a:rPr lang="fr-FR"/>
              <a:t> up stagnation </a:t>
            </a:r>
            <a:r>
              <a:rPr lang="fr-FR" err="1"/>
              <a:t>inlet</a:t>
            </a:r>
            <a:endParaRPr/>
          </a:p>
        </p:txBody>
      </p:sp>
    </p:spTree>
    <p:extLst>
      <p:ext uri="{BB962C8B-B14F-4D97-AF65-F5344CB8AC3E}">
        <p14:creationId xmlns:p14="http://schemas.microsoft.com/office/powerpoint/2010/main" val="66748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err="1"/>
              <a:t>Yubo</a:t>
            </a:r>
            <a:endParaRPr lang="en-US" sz="180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a:t> To meet the requirement of the thrust, this function shows how to calculate the thrust. Because the velocity, area of the exit, and pressures were already constants, so the higher mass flow rate, the higher thrust. So in order to increase our thrust, we had to increase the mass flow rate. by scaling up the size of our nozzle, we were able to increase the mass flow rate. The yellow part is the original nozzle and the red part is what we changed. This image is not to scale.</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kern="10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Increase size of nozzle &gt;&gt; higher mass flow rate &gt;&gt; higher thrust (than 10k </a:t>
            </a:r>
            <a:r>
              <a:rPr lang="en-US" sz="1800" kern="100" err="1">
                <a:effectLst/>
                <a:latin typeface="Calibri" panose="020F0502020204030204" pitchFamily="34" charset="0"/>
                <a:ea typeface="Times New Roman" panose="02020603050405020304" pitchFamily="18" charset="0"/>
                <a:cs typeface="Times New Roman" panose="02020603050405020304" pitchFamily="18" charset="0"/>
              </a:rPr>
              <a:t>bc</a:t>
            </a: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we don’t know how thrust vectoring effect thrust</a:t>
            </a:r>
            <a:r>
              <a:rPr lang="fr-FR" sz="1800" kern="100">
                <a:effectLst/>
                <a:latin typeface="Calibri" panose="020F050202020403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50021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flaticon.com/" TargetMode="External" /><Relationship Id="rId2" Type="http://schemas.openxmlformats.org/officeDocument/2006/relationships/hyperlink" Target="https://slidesgo.com/" TargetMode="External" /><Relationship Id="rId1" Type="http://schemas.openxmlformats.org/officeDocument/2006/relationships/slideMaster" Target="../slideMasters/slideMaster1.xml" /><Relationship Id="rId4" Type="http://schemas.openxmlformats.org/officeDocument/2006/relationships/hyperlink" Target="https://www.freepik.com/" TargetMode="Externa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slideLayout" Target="../slideLayouts/slideLayout29.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31"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7" r:id="rId7"/>
    <p:sldLayoutId id="2147483659" r:id="rId8"/>
    <p:sldLayoutId id="2147483662" r:id="rId9"/>
    <p:sldLayoutId id="2147483663" r:id="rId10"/>
    <p:sldLayoutId id="2147483664" r:id="rId11"/>
    <p:sldLayoutId id="2147483665" r:id="rId12"/>
    <p:sldLayoutId id="2147483666" r:id="rId13"/>
    <p:sldLayoutId id="2147483668" r:id="rId14"/>
    <p:sldLayoutId id="2147483670" r:id="rId15"/>
    <p:sldLayoutId id="2147483671" r:id="rId16"/>
    <p:sldLayoutId id="2147483675" r:id="rId17"/>
    <p:sldLayoutId id="2147483680" r:id="rId18"/>
    <p:sldLayoutId id="2147483687" r:id="rId19"/>
    <p:sldLayoutId id="2147483688" r:id="rId20"/>
    <p:sldLayoutId id="2147483689" r:id="rId21"/>
    <p:sldLayoutId id="2147483690" r:id="rId22"/>
    <p:sldLayoutId id="2147483691" r:id="rId23"/>
    <p:sldLayoutId id="2147483692" r:id="rId24"/>
    <p:sldLayoutId id="2147483693" r:id="rId25"/>
    <p:sldLayoutId id="2147483695" r:id="rId26"/>
    <p:sldLayoutId id="2147483696" r:id="rId27"/>
    <p:sldLayoutId id="2147483697" r:id="rId28"/>
    <p:sldLayoutId id="2147483698" r:id="rId29"/>
    <p:sldLayoutId id="2147483699" r:id="rId30"/>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microsoft.com/office/2007/relationships/hdphoto" Target="../media/hdphoto1.wdp"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image" Target="../media/image11.png" /><Relationship Id="rId7" Type="http://schemas.openxmlformats.org/officeDocument/2006/relationships/image" Target="../media/image23.png" /><Relationship Id="rId2" Type="http://schemas.openxmlformats.org/officeDocument/2006/relationships/notesSlide" Target="../notesSlides/notesSlide10.xml" /><Relationship Id="rId1" Type="http://schemas.openxmlformats.org/officeDocument/2006/relationships/slideLayout" Target="../slideLayouts/slideLayout27.xml"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20.png" /><Relationship Id="rId9" Type="http://schemas.microsoft.com/office/2007/relationships/hdphoto" Target="../media/hdphoto1.wdp" /></Relationships>
</file>

<file path=ppt/slides/_rels/slide11.xml.rels><?xml version="1.0" encoding="UTF-8" standalone="yes"?>
<Relationships xmlns="http://schemas.openxmlformats.org/package/2006/relationships"><Relationship Id="rId3" Type="http://schemas.openxmlformats.org/officeDocument/2006/relationships/image" Target="../media/image24.png" /><Relationship Id="rId7" Type="http://schemas.microsoft.com/office/2007/relationships/hdphoto" Target="../media/hdphoto1.wdp" /><Relationship Id="rId2" Type="http://schemas.openxmlformats.org/officeDocument/2006/relationships/notesSlide" Target="../notesSlides/notesSlide11.xml" /><Relationship Id="rId1" Type="http://schemas.openxmlformats.org/officeDocument/2006/relationships/slideLayout" Target="../slideLayouts/slideLayout27.xml" /><Relationship Id="rId6" Type="http://schemas.openxmlformats.org/officeDocument/2006/relationships/image" Target="../media/image2.png" /><Relationship Id="rId5" Type="http://schemas.openxmlformats.org/officeDocument/2006/relationships/image" Target="../media/image5.png"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image" Target="../media/image5.png" /><Relationship Id="rId7" Type="http://schemas.microsoft.com/office/2007/relationships/hdphoto" Target="../media/hdphoto1.wdp" /><Relationship Id="rId2" Type="http://schemas.openxmlformats.org/officeDocument/2006/relationships/notesSlide" Target="../notesSlides/notesSlide12.xml" /><Relationship Id="rId1" Type="http://schemas.openxmlformats.org/officeDocument/2006/relationships/slideLayout" Target="../slideLayouts/slideLayout27.xml" /><Relationship Id="rId6" Type="http://schemas.openxmlformats.org/officeDocument/2006/relationships/image" Target="../media/image2.png" /><Relationship Id="rId5" Type="http://schemas.openxmlformats.org/officeDocument/2006/relationships/chart" Target="../charts/chart1.xml" /><Relationship Id="rId4" Type="http://schemas.openxmlformats.org/officeDocument/2006/relationships/image" Target="../media/image25.png" /></Relationships>
</file>

<file path=ppt/slides/_rels/slide13.xml.rels><?xml version="1.0" encoding="UTF-8" standalone="yes"?>
<Relationships xmlns="http://schemas.openxmlformats.org/package/2006/relationships"><Relationship Id="rId3" Type="http://schemas.openxmlformats.org/officeDocument/2006/relationships/image" Target="../media/image26.png" /><Relationship Id="rId7" Type="http://schemas.microsoft.com/office/2007/relationships/hdphoto" Target="../media/hdphoto1.wdp" /><Relationship Id="rId2" Type="http://schemas.openxmlformats.org/officeDocument/2006/relationships/notesSlide" Target="../notesSlides/notesSlide13.xml" /><Relationship Id="rId1" Type="http://schemas.openxmlformats.org/officeDocument/2006/relationships/slideLayout" Target="../slideLayouts/slideLayout27.xml" /><Relationship Id="rId6" Type="http://schemas.openxmlformats.org/officeDocument/2006/relationships/image" Target="../media/image2.png" /><Relationship Id="rId5" Type="http://schemas.openxmlformats.org/officeDocument/2006/relationships/image" Target="../media/image28.png" /><Relationship Id="rId4" Type="http://schemas.openxmlformats.org/officeDocument/2006/relationships/image" Target="../media/image27.png" /></Relationships>
</file>

<file path=ppt/slides/_rels/slide14.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29.png" /><Relationship Id="rId7"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27.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_rels/slide15.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33.png" /><Relationship Id="rId7"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27.xml" /><Relationship Id="rId6" Type="http://schemas.openxmlformats.org/officeDocument/2006/relationships/image" Target="../media/image35.png" /><Relationship Id="rId5" Type="http://schemas.openxmlformats.org/officeDocument/2006/relationships/image" Target="../media/image5.png" /><Relationship Id="rId4" Type="http://schemas.openxmlformats.org/officeDocument/2006/relationships/image" Target="../media/image34.png" /></Relationships>
</file>

<file path=ppt/slides/_rels/slide16.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16.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chart" Target="../charts/chart2.xml" /></Relationships>
</file>

<file path=ppt/slides/_rels/slide17.xml.rels><?xml version="1.0" encoding="UTF-8" standalone="yes"?>
<Relationships xmlns="http://schemas.openxmlformats.org/package/2006/relationships"><Relationship Id="rId3" Type="http://schemas.openxmlformats.org/officeDocument/2006/relationships/image" Target="../media/image36.png" /><Relationship Id="rId7" Type="http://schemas.openxmlformats.org/officeDocument/2006/relationships/image" Target="../media/image37.png" /><Relationship Id="rId2" Type="http://schemas.openxmlformats.org/officeDocument/2006/relationships/notesSlide" Target="../notesSlides/notesSlide17.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chart" Target="../charts/chart3.xml" /></Relationships>
</file>

<file path=ppt/slides/_rels/slide18.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8.xml" /><Relationship Id="rId1" Type="http://schemas.openxmlformats.org/officeDocument/2006/relationships/slideLayout" Target="../slideLayouts/slideLayout27.xml" /><Relationship Id="rId5" Type="http://schemas.microsoft.com/office/2007/relationships/hdphoto" Target="../media/hdphoto1.wdp" /><Relationship Id="rId4" Type="http://schemas.openxmlformats.org/officeDocument/2006/relationships/image" Target="../media/image2.png" /></Relationships>
</file>

<file path=ppt/slides/_rels/slide1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9.xml" /><Relationship Id="rId1" Type="http://schemas.openxmlformats.org/officeDocument/2006/relationships/slideLayout" Target="../slideLayouts/slideLayout27.xml" /><Relationship Id="rId6" Type="http://schemas.openxmlformats.org/officeDocument/2006/relationships/image" Target="../media/image39.png" /><Relationship Id="rId5" Type="http://schemas.microsoft.com/office/2007/relationships/hdphoto" Target="../media/hdphoto1.wdp"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3.xml" /><Relationship Id="rId4" Type="http://schemas.microsoft.com/office/2007/relationships/hdphoto" Target="../media/hdphoto1.wdp" /></Relationships>
</file>

<file path=ppt/slides/_rels/slide20.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20.xml" /><Relationship Id="rId1" Type="http://schemas.openxmlformats.org/officeDocument/2006/relationships/slideLayout" Target="../slideLayouts/slideLayout27.xml" /><Relationship Id="rId5" Type="http://schemas.microsoft.com/office/2007/relationships/hdphoto" Target="../media/hdphoto1.wdp" /><Relationship Id="rId4" Type="http://schemas.openxmlformats.org/officeDocument/2006/relationships/image" Target="../media/image2.png" /></Relationships>
</file>

<file path=ppt/slides/_rels/slide21.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21.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chart" Target="../charts/chart4.xml" /></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7.xml" /><Relationship Id="rId7" Type="http://schemas.microsoft.com/office/2007/relationships/hdphoto" Target="../media/hdphoto1.wdp"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png" /><Relationship Id="rId5" Type="http://schemas.openxmlformats.org/officeDocument/2006/relationships/image" Target="../media/image42.png" /><Relationship Id="rId4" Type="http://schemas.openxmlformats.org/officeDocument/2006/relationships/notesSlide" Target="../notesSlides/notesSlide22.xml" /></Relationships>
</file>

<file path=ppt/slides/_rels/slide23.xml.rels><?xml version="1.0" encoding="UTF-8" standalone="yes"?>
<Relationships xmlns="http://schemas.openxmlformats.org/package/2006/relationships"><Relationship Id="rId3" Type="http://schemas.openxmlformats.org/officeDocument/2006/relationships/chart" Target="../charts/chart5.xml" /><Relationship Id="rId2" Type="http://schemas.openxmlformats.org/officeDocument/2006/relationships/notesSlide" Target="../notesSlides/notesSlide23.xml" /><Relationship Id="rId1" Type="http://schemas.openxmlformats.org/officeDocument/2006/relationships/slideLayout" Target="../slideLayouts/slideLayout27.xml" /><Relationship Id="rId5" Type="http://schemas.microsoft.com/office/2007/relationships/hdphoto" Target="../media/hdphoto1.wdp" /><Relationship Id="rId4" Type="http://schemas.openxmlformats.org/officeDocument/2006/relationships/image" Target="../media/image2.png"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27.xml" /><Relationship Id="rId4" Type="http://schemas.microsoft.com/office/2007/relationships/hdphoto" Target="../media/hdphoto1.wdp" /></Relationships>
</file>

<file path=ppt/slides/_rels/slide25.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5.xml" /><Relationship Id="rId1" Type="http://schemas.openxmlformats.org/officeDocument/2006/relationships/slideLayout" Target="../slideLayouts/slideLayout27.xml" /><Relationship Id="rId5" Type="http://schemas.microsoft.com/office/2007/relationships/hdphoto" Target="../media/hdphoto1.wdp" /><Relationship Id="rId4" Type="http://schemas.openxmlformats.org/officeDocument/2006/relationships/image" Target="../media/image2.png" /></Relationships>
</file>

<file path=ppt/slides/_rels/slide2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microsoft.com/office/2007/relationships/hdphoto" Target="../media/hdphoto1.wdp" /></Relationships>
</file>

<file path=ppt/slides/_rels/slide3.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3.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hyperlink" Target="https://ntrs.nasa.gov/api/citations/20030058950/downloads/20030058950.pdf" TargetMode="External" /></Relationships>
</file>

<file path=ppt/slides/_rels/slide4.xml.rels><?xml version="1.0" encoding="UTF-8" standalone="yes"?>
<Relationships xmlns="http://schemas.openxmlformats.org/package/2006/relationships"><Relationship Id="rId3" Type="http://schemas.openxmlformats.org/officeDocument/2006/relationships/hyperlink" Target="https://www.engineeringtoolbox.com/standard-atmosphere-d_604.html" TargetMode="External" /><Relationship Id="rId2" Type="http://schemas.openxmlformats.org/officeDocument/2006/relationships/notesSlide" Target="../notesSlides/notesSlide4.xml" /><Relationship Id="rId1" Type="http://schemas.openxmlformats.org/officeDocument/2006/relationships/slideLayout" Target="../slideLayouts/slideLayout27.xml" /><Relationship Id="rId5" Type="http://schemas.microsoft.com/office/2007/relationships/hdphoto" Target="../media/hdphoto1.wdp"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2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10.png" /><Relationship Id="rId7"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27.xml" /><Relationship Id="rId6" Type="http://schemas.openxmlformats.org/officeDocument/2006/relationships/image" Target="../media/image13.png" /><Relationship Id="rId5" Type="http://schemas.openxmlformats.org/officeDocument/2006/relationships/image" Target="../media/image12.png" /><Relationship Id="rId10" Type="http://schemas.microsoft.com/office/2007/relationships/hdphoto" Target="../media/hdphoto1.wdp" /><Relationship Id="rId4" Type="http://schemas.openxmlformats.org/officeDocument/2006/relationships/image" Target="../media/image11.png" /><Relationship Id="rId9" Type="http://schemas.openxmlformats.org/officeDocument/2006/relationships/image" Target="../media/image2.png" /></Relationships>
</file>

<file path=ppt/slides/_rels/slide9.xml.rels><?xml version="1.0" encoding="UTF-8" standalone="yes"?>
<Relationships xmlns="http://schemas.openxmlformats.org/package/2006/relationships"><Relationship Id="rId8" Type="http://schemas.openxmlformats.org/officeDocument/2006/relationships/image" Target="../media/image18.png" /><Relationship Id="rId3" Type="http://schemas.openxmlformats.org/officeDocument/2006/relationships/image" Target="../media/image11.png" /><Relationship Id="rId7" Type="http://schemas.microsoft.com/office/2007/relationships/hdphoto" Target="../media/hdphoto1.wdp" /><Relationship Id="rId2" Type="http://schemas.openxmlformats.org/officeDocument/2006/relationships/notesSlide" Target="../notesSlides/notesSlide9.xml" /><Relationship Id="rId1" Type="http://schemas.openxmlformats.org/officeDocument/2006/relationships/slideLayout" Target="../slideLayouts/slideLayout27.xml" /><Relationship Id="rId6" Type="http://schemas.openxmlformats.org/officeDocument/2006/relationships/image" Target="../media/image2.png" /><Relationship Id="rId5" Type="http://schemas.openxmlformats.org/officeDocument/2006/relationships/image" Target="../media/image17.png" /><Relationship Id="rId4" Type="http://schemas.openxmlformats.org/officeDocument/2006/relationships/image" Target="../media/image16.png" /><Relationship Id="rId9" Type="http://schemas.openxmlformats.org/officeDocument/2006/relationships/image" Target="../media/image1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196532"/>
            <a:ext cx="7064100" cy="2052600"/>
          </a:xfrm>
          <a:prstGeom prst="rect">
            <a:avLst/>
          </a:prstGeom>
        </p:spPr>
        <p:txBody>
          <a:bodyPr spcFirstLastPara="1" wrap="square" lIns="91425" tIns="91425" rIns="91425" bIns="91425" anchor="b" anchorCtr="0">
            <a:noAutofit/>
          </a:bodyPr>
          <a:lstStyle/>
          <a:p>
            <a:pPr lvl="0"/>
            <a:r>
              <a:rPr lang="en-US" sz="4400">
                <a:latin typeface="Lato" panose="020F0502020204030203" pitchFamily="34" charset="0"/>
                <a:ea typeface="Lato" panose="020F0502020204030203" pitchFamily="34" charset="0"/>
                <a:cs typeface="Lato" panose="020F0502020204030203" pitchFamily="34" charset="0"/>
              </a:rPr>
              <a:t>Fluidic Thrust Vectoring Design and Simulation</a:t>
            </a:r>
            <a:endParaRPr lang="en" sz="4400">
              <a:latin typeface="Lato" panose="020F0502020204030203" pitchFamily="34" charset="0"/>
              <a:ea typeface="Lato" panose="020F0502020204030203" pitchFamily="34" charset="0"/>
              <a:cs typeface="Lato" panose="020F0502020204030203" pitchFamily="34" charset="0"/>
            </a:endParaRPr>
          </a:p>
        </p:txBody>
      </p:sp>
      <p:sp>
        <p:nvSpPr>
          <p:cNvPr id="483" name="Google Shape;483;p59"/>
          <p:cNvSpPr txBox="1">
            <a:spLocks noGrp="1"/>
          </p:cNvSpPr>
          <p:nvPr>
            <p:ph type="subTitle" idx="1"/>
          </p:nvPr>
        </p:nvSpPr>
        <p:spPr>
          <a:xfrm>
            <a:off x="1039975" y="3900975"/>
            <a:ext cx="7064100" cy="441900"/>
          </a:xfrm>
          <a:prstGeom prst="rect">
            <a:avLst/>
          </a:prstGeom>
        </p:spPr>
        <p:txBody>
          <a:bodyPr spcFirstLastPara="1" wrap="square" lIns="91425" tIns="91425" rIns="91425" bIns="91425" anchor="t" anchorCtr="0">
            <a:noAutofit/>
          </a:bodyPr>
          <a:lstStyle/>
          <a:p>
            <a:pPr marL="0" indent="0"/>
            <a:r>
              <a:rPr lang="en" sz="1800">
                <a:solidFill>
                  <a:schemeClr val="dk1"/>
                </a:solidFill>
              </a:rPr>
              <a:t>CFD Project / AAD 2023</a:t>
            </a:r>
          </a:p>
        </p:txBody>
      </p:sp>
      <p:pic>
        <p:nvPicPr>
          <p:cNvPr id="4" name="Image 3" descr="Une image contenant texte&#10;&#10;Description générée automatiquement">
            <a:extLst>
              <a:ext uri="{FF2B5EF4-FFF2-40B4-BE49-F238E27FC236}">
                <a16:creationId xmlns:a16="http://schemas.microsoft.com/office/drawing/2014/main" id="{530303EF-8AF2-7D6F-5959-C7E222260633}"/>
              </a:ext>
            </a:extLst>
          </p:cNvPr>
          <p:cNvPicPr>
            <a:picLocks noChangeAspect="1"/>
          </p:cNvPicPr>
          <p:nvPr/>
        </p:nvPicPr>
        <p:blipFill>
          <a:blip r:embed="rId3"/>
          <a:stretch>
            <a:fillRect/>
          </a:stretch>
        </p:blipFill>
        <p:spPr>
          <a:xfrm>
            <a:off x="38120" y="358725"/>
            <a:ext cx="1069113" cy="441900"/>
          </a:xfrm>
          <a:prstGeom prst="rect">
            <a:avLst/>
          </a:prstGeom>
        </p:spPr>
      </p:pic>
      <p:pic>
        <p:nvPicPr>
          <p:cNvPr id="8" name="Image 7">
            <a:extLst>
              <a:ext uri="{FF2B5EF4-FFF2-40B4-BE49-F238E27FC236}">
                <a16:creationId xmlns:a16="http://schemas.microsoft.com/office/drawing/2014/main" id="{64106D21-F9A2-8815-BADB-E27DB15C26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8241575" y="4318183"/>
            <a:ext cx="829642" cy="46659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F774D9-221F-29DD-2EFD-97C647F0BEFD}"/>
              </a:ext>
            </a:extLst>
          </p:cNvPr>
          <p:cNvPicPr>
            <a:picLocks noChangeAspect="1"/>
          </p:cNvPicPr>
          <p:nvPr/>
        </p:nvPicPr>
        <p:blipFill>
          <a:blip r:embed="rId3"/>
          <a:stretch>
            <a:fillRect/>
          </a:stretch>
        </p:blipFill>
        <p:spPr>
          <a:xfrm>
            <a:off x="1193426" y="784146"/>
            <a:ext cx="6757147" cy="2629220"/>
          </a:xfrm>
          <a:prstGeom prst="rect">
            <a:avLst/>
          </a:prstGeom>
          <a:ln w="38100">
            <a:solidFill>
              <a:schemeClr val="tx1"/>
            </a:solidFill>
          </a:ln>
        </p:spPr>
      </p:pic>
      <mc:AlternateContent xmlns:mc="http://schemas.openxmlformats.org/markup-compatibility/2006" xmlns:a14="http://schemas.microsoft.com/office/drawing/2010/main">
        <mc:Choice Requires="a14">
          <p:graphicFrame>
            <p:nvGraphicFramePr>
              <p:cNvPr id="9" name="Tableau 9">
                <a:extLst>
                  <a:ext uri="{FF2B5EF4-FFF2-40B4-BE49-F238E27FC236}">
                    <a16:creationId xmlns:a16="http://schemas.microsoft.com/office/drawing/2014/main" id="{F6E39646-1A9F-E02F-1B37-5A978CD9F81E}"/>
                  </a:ext>
                </a:extLst>
              </p:cNvPr>
              <p:cNvGraphicFramePr>
                <a:graphicFrameLocks noGrp="1"/>
              </p:cNvGraphicFramePr>
              <p:nvPr>
                <p:extLst>
                  <p:ext uri="{D42A27DB-BD31-4B8C-83A1-F6EECF244321}">
                    <p14:modId xmlns:p14="http://schemas.microsoft.com/office/powerpoint/2010/main" val="4118576204"/>
                  </p:ext>
                </p:extLst>
              </p:nvPr>
            </p:nvGraphicFramePr>
            <p:xfrm>
              <a:off x="1650737" y="3552024"/>
              <a:ext cx="5746749" cy="1219200"/>
            </p:xfrm>
            <a:graphic>
              <a:graphicData uri="http://schemas.openxmlformats.org/drawingml/2006/table">
                <a:tbl>
                  <a:tblPr firstRow="1" bandRow="1">
                    <a:tableStyleId>{FCA9E72B-574E-41F9-9A87-1C4133645F65}</a:tableStyleId>
                  </a:tblPr>
                  <a:tblGrid>
                    <a:gridCol w="1915583">
                      <a:extLst>
                        <a:ext uri="{9D8B030D-6E8A-4147-A177-3AD203B41FA5}">
                          <a16:colId xmlns:a16="http://schemas.microsoft.com/office/drawing/2014/main" val="1483469671"/>
                        </a:ext>
                      </a:extLst>
                    </a:gridCol>
                    <a:gridCol w="1915583">
                      <a:extLst>
                        <a:ext uri="{9D8B030D-6E8A-4147-A177-3AD203B41FA5}">
                          <a16:colId xmlns:a16="http://schemas.microsoft.com/office/drawing/2014/main" val="2778286241"/>
                        </a:ext>
                      </a:extLst>
                    </a:gridCol>
                    <a:gridCol w="1915583">
                      <a:extLst>
                        <a:ext uri="{9D8B030D-6E8A-4147-A177-3AD203B41FA5}">
                          <a16:colId xmlns:a16="http://schemas.microsoft.com/office/drawing/2014/main" val="907164191"/>
                        </a:ext>
                      </a:extLst>
                    </a:gridCol>
                  </a:tblGrid>
                  <a:tr h="226600">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Original Nozzle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New Nozzle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3204379"/>
                      </a:ext>
                    </a:extLst>
                  </a:tr>
                  <a:tr h="226600">
                    <a:tc>
                      <a:txBody>
                        <a:bodyPr/>
                        <a:lstStyle/>
                        <a:p>
                          <a:pPr algn="ctr"/>
                          <a14:m>
                            <m:oMathPara xmlns:m="http://schemas.openxmlformats.org/officeDocument/2006/math">
                              <m:oMathParaPr>
                                <m:jc m:val="centerGroup"/>
                              </m:oMathParaPr>
                              <m:oMath xmlns:m="http://schemas.openxmlformats.org/officeDocument/2006/math">
                                <m:sSub>
                                  <m:sSubPr>
                                    <m:ctrlPr>
                                      <a:rPr lang="fr-FR" sz="1000" b="0" i="1"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ctrlPr>
                                  </m:sSubPr>
                                  <m:e>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A</m:t>
                                    </m:r>
                                  </m:e>
                                  <m:sub>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T</m:t>
                                    </m:r>
                                  </m:sub>
                                </m:sSub>
                              </m:oMath>
                            </m:oMathPara>
                          </a14:m>
                          <a:endParaRPr lang="fr-FR" sz="1000" b="0" i="0" u="none" strike="noStrike" cap="none">
                            <a:solidFill>
                              <a:srgbClr val="000000"/>
                            </a:solidFill>
                            <a:latin typeface="+mn-lt"/>
                            <a:ea typeface="Lato" panose="020F0502020204030203" pitchFamily="34" charset="0"/>
                            <a:cs typeface="Lato" panose="020F0502020204030203"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27.5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50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072722"/>
                      </a:ext>
                    </a:extLst>
                  </a:tr>
                  <a:tr h="2266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A</m:t>
                                </m:r>
                              </m:oMath>
                            </m:oMathPara>
                          </a14:m>
                          <a:endParaRPr lang="fr-FR" sz="1000" i="0">
                            <a:solidFill>
                              <a:srgbClr val="FF0000"/>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49.4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100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118668"/>
                      </a:ext>
                    </a:extLst>
                  </a:tr>
                  <a:tr h="226600">
                    <a:tc>
                      <a:txBody>
                        <a:bodyPr/>
                        <a:lstStyle/>
                        <a:p>
                          <a:pPr algn="ctr"/>
                          <a14:m>
                            <m:oMathPara xmlns:m="http://schemas.openxmlformats.org/officeDocument/2006/math">
                              <m:oMathParaPr>
                                <m:jc m:val="centerGroup"/>
                              </m:oMathParaPr>
                              <m:oMath xmlns:m="http://schemas.openxmlformats.org/officeDocument/2006/math">
                                <m:sSub>
                                  <m:sSubPr>
                                    <m:ctrlPr>
                                      <a:rPr lang="fr-FR" sz="1000" b="0" i="1"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ctrlPr>
                                  </m:sSubPr>
                                  <m:e>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A</m:t>
                                    </m:r>
                                    <m: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m:t>
                                    </m:r>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A</m:t>
                                    </m:r>
                                  </m:e>
                                  <m:sub>
                                    <m:r>
                                      <m:rPr>
                                        <m:sty m:val="p"/>
                                      </m:rPr>
                                      <a:rPr lang="fr-FR" sz="1000" b="0" i="0" u="none" strike="noStrike" cap="none"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T</m:t>
                                    </m:r>
                                  </m:sub>
                                </m:sSub>
                              </m:oMath>
                            </m:oMathPara>
                          </a14:m>
                          <a:endParaRPr lang="fr-FR" sz="1000" b="0" i="0" u="none" strike="noStrike" cap="none">
                            <a:solidFill>
                              <a:srgbClr val="000000"/>
                            </a:solidFill>
                            <a:latin typeface="+mn-lt"/>
                            <a:ea typeface="Lato" panose="020F0502020204030203" pitchFamily="34" charset="0"/>
                            <a:cs typeface="Lato" panose="020F0502020204030203"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784751"/>
                      </a:ext>
                    </a:extLst>
                  </a:tr>
                  <a:tr h="226600">
                    <a:tc>
                      <a:txBody>
                        <a:bodyPr/>
                        <a:lstStyle/>
                        <a:p>
                          <a:pPr algn="ctr"/>
                          <a:r>
                            <a:rPr lang="fr-FR" sz="1000" i="0">
                              <a:latin typeface="+mn-lt"/>
                              <a:ea typeface="Lato" panose="020F0502020204030203" pitchFamily="34" charset="0"/>
                              <a:cs typeface="Lato" panose="020F0502020204030203"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268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294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22672"/>
                      </a:ext>
                    </a:extLst>
                  </a:tr>
                </a:tbl>
              </a:graphicData>
            </a:graphic>
          </p:graphicFrame>
        </mc:Choice>
        <mc:Fallback xmlns="">
          <p:graphicFrame>
            <p:nvGraphicFramePr>
              <p:cNvPr id="9" name="Tableau 9">
                <a:extLst>
                  <a:ext uri="{FF2B5EF4-FFF2-40B4-BE49-F238E27FC236}">
                    <a16:creationId xmlns:a16="http://schemas.microsoft.com/office/drawing/2014/main" id="{F6E39646-1A9F-E02F-1B37-5A978CD9F81E}"/>
                  </a:ext>
                </a:extLst>
              </p:cNvPr>
              <p:cNvGraphicFramePr>
                <a:graphicFrameLocks noGrp="1"/>
              </p:cNvGraphicFramePr>
              <p:nvPr>
                <p:extLst>
                  <p:ext uri="{D42A27DB-BD31-4B8C-83A1-F6EECF244321}">
                    <p14:modId xmlns:p14="http://schemas.microsoft.com/office/powerpoint/2010/main" val="4118576204"/>
                  </p:ext>
                </p:extLst>
              </p:nvPr>
            </p:nvGraphicFramePr>
            <p:xfrm>
              <a:off x="1650737" y="3552024"/>
              <a:ext cx="5746749" cy="1219200"/>
            </p:xfrm>
            <a:graphic>
              <a:graphicData uri="http://schemas.openxmlformats.org/drawingml/2006/table">
                <a:tbl>
                  <a:tblPr firstRow="1" bandRow="1">
                    <a:tableStyleId>{FCA9E72B-574E-41F9-9A87-1C4133645F65}</a:tableStyleId>
                  </a:tblPr>
                  <a:tblGrid>
                    <a:gridCol w="1915583">
                      <a:extLst>
                        <a:ext uri="{9D8B030D-6E8A-4147-A177-3AD203B41FA5}">
                          <a16:colId xmlns:a16="http://schemas.microsoft.com/office/drawing/2014/main" val="1483469671"/>
                        </a:ext>
                      </a:extLst>
                    </a:gridCol>
                    <a:gridCol w="1915583">
                      <a:extLst>
                        <a:ext uri="{9D8B030D-6E8A-4147-A177-3AD203B41FA5}">
                          <a16:colId xmlns:a16="http://schemas.microsoft.com/office/drawing/2014/main" val="2778286241"/>
                        </a:ext>
                      </a:extLst>
                    </a:gridCol>
                    <a:gridCol w="1915583">
                      <a:extLst>
                        <a:ext uri="{9D8B030D-6E8A-4147-A177-3AD203B41FA5}">
                          <a16:colId xmlns:a16="http://schemas.microsoft.com/office/drawing/2014/main" val="907164191"/>
                        </a:ext>
                      </a:extLst>
                    </a:gridCol>
                  </a:tblGrid>
                  <a:tr h="243840">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Original Nozzle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New Nozzle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3204379"/>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17" t="-102500" r="-200317" b="-315000"/>
                          </a:stretch>
                        </a:blipFill>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27.5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50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072722"/>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17" t="-197561" r="-200317" b="-207317"/>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49.4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100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118668"/>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17" t="-305000" r="-200317" b="-112500"/>
                          </a:stretch>
                        </a:blipFill>
                      </a:tcPr>
                    </a:tc>
                    <a:tc>
                      <a:txBody>
                        <a:bodyPr/>
                        <a:lstStyle/>
                        <a:p>
                          <a:pPr algn="ctr"/>
                          <a:r>
                            <a:rPr lang="fr-FR" sz="1000">
                              <a:solidFill>
                                <a:schemeClr val="tx1"/>
                              </a:solidFill>
                              <a:latin typeface="Lato" panose="020F0502020204030203" pitchFamily="34" charset="0"/>
                              <a:ea typeface="Lato" panose="020F0502020204030203" pitchFamily="34" charset="0"/>
                              <a:cs typeface="Lato" panose="020F0502020204030203"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solidFill>
                                <a:schemeClr val="tx1"/>
                              </a:solidFill>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784751"/>
                      </a:ext>
                    </a:extLst>
                  </a:tr>
                  <a:tr h="243840">
                    <a:tc>
                      <a:txBody>
                        <a:bodyPr/>
                        <a:lstStyle/>
                        <a:p>
                          <a:pPr algn="ctr"/>
                          <a:r>
                            <a:rPr lang="fr-FR" sz="1000" i="0">
                              <a:latin typeface="+mn-lt"/>
                              <a:ea typeface="Lato" panose="020F0502020204030203" pitchFamily="34" charset="0"/>
                              <a:cs typeface="Lato" panose="020F0502020204030203"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268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294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22672"/>
                      </a:ext>
                    </a:extLst>
                  </a:tr>
                </a:tbl>
              </a:graphicData>
            </a:graphic>
          </p:graphicFrame>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8CC898BB-36B7-72D6-15B2-26137609DFE2}"/>
                  </a:ext>
                </a:extLst>
              </p:cNvPr>
              <p:cNvSpPr txBox="1"/>
              <p:nvPr/>
            </p:nvSpPr>
            <p:spPr>
              <a:xfrm>
                <a:off x="5155665" y="1911130"/>
                <a:ext cx="622835" cy="317203"/>
              </a:xfrm>
              <a:prstGeom prst="rect">
                <a:avLst/>
              </a:prstGeom>
              <a:solidFill>
                <a:schemeClr val="bg1"/>
              </a:solid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fr-FR" i="1" smtClean="0">
                              <a:solidFill>
                                <a:srgbClr val="FF0000"/>
                              </a:solidFill>
                              <a:latin typeface="Cambria Math" panose="02040503050406030204" pitchFamily="18" charset="0"/>
                            </a:rPr>
                          </m:ctrlPr>
                        </m:sSubPr>
                        <m:e>
                          <m:r>
                            <m:rPr>
                              <m:sty m:val="p"/>
                            </m:rPr>
                            <a:rPr lang="fr-FR" b="0" i="0" smtClean="0">
                              <a:solidFill>
                                <a:srgbClr val="FF0000"/>
                              </a:solidFill>
                              <a:latin typeface="Cambria Math" panose="02040503050406030204" pitchFamily="18" charset="0"/>
                            </a:rPr>
                            <m:t>A</m:t>
                          </m:r>
                        </m:e>
                        <m:sub>
                          <m:r>
                            <m:rPr>
                              <m:sty m:val="p"/>
                            </m:rPr>
                            <a:rPr lang="fr-FR" b="0" i="0" smtClean="0">
                              <a:solidFill>
                                <a:srgbClr val="FF0000"/>
                              </a:solidFill>
                              <a:latin typeface="Cambria Math" panose="02040503050406030204" pitchFamily="18" charset="0"/>
                            </a:rPr>
                            <m:t>t</m:t>
                          </m:r>
                          <m:r>
                            <a:rPr lang="fr-FR" b="0" i="0" smtClean="0">
                              <a:solidFill>
                                <a:srgbClr val="FF0000"/>
                              </a:solidFill>
                              <a:latin typeface="Cambria Math" panose="02040503050406030204" pitchFamily="18" charset="0"/>
                            </a:rPr>
                            <m:t>,</m:t>
                          </m:r>
                          <m:r>
                            <m:rPr>
                              <m:sty m:val="p"/>
                            </m:rPr>
                            <a:rPr lang="fr-FR" b="0" i="0" smtClean="0">
                              <a:solidFill>
                                <a:srgbClr val="FF0000"/>
                              </a:solidFill>
                              <a:latin typeface="Cambria Math" panose="02040503050406030204" pitchFamily="18" charset="0"/>
                            </a:rPr>
                            <m:t>new</m:t>
                          </m:r>
                        </m:sub>
                      </m:sSub>
                    </m:oMath>
                  </m:oMathPara>
                </a14:m>
                <a:endParaRPr lang="fr-FR">
                  <a:solidFill>
                    <a:srgbClr val="FF0000"/>
                  </a:solidFill>
                </a:endParaRPr>
              </a:p>
            </p:txBody>
          </p:sp>
        </mc:Choice>
        <mc:Fallback xmlns="">
          <p:sp>
            <p:nvSpPr>
              <p:cNvPr id="11" name="ZoneTexte 10">
                <a:extLst>
                  <a:ext uri="{FF2B5EF4-FFF2-40B4-BE49-F238E27FC236}">
                    <a16:creationId xmlns:a16="http://schemas.microsoft.com/office/drawing/2014/main" id="{8CC898BB-36B7-72D6-15B2-26137609DFE2}"/>
                  </a:ext>
                </a:extLst>
              </p:cNvPr>
              <p:cNvSpPr txBox="1">
                <a:spLocks noRot="1" noChangeAspect="1" noMove="1" noResize="1" noEditPoints="1" noAdjustHandles="1" noChangeArrowheads="1" noChangeShapeType="1" noTextEdit="1"/>
              </p:cNvSpPr>
              <p:nvPr/>
            </p:nvSpPr>
            <p:spPr>
              <a:xfrm>
                <a:off x="5155665" y="1911130"/>
                <a:ext cx="622835" cy="3172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B352BAE9-4A4B-8460-D3BE-207C80668FA7}"/>
                  </a:ext>
                </a:extLst>
              </p:cNvPr>
              <p:cNvSpPr txBox="1"/>
              <p:nvPr/>
            </p:nvSpPr>
            <p:spPr>
              <a:xfrm>
                <a:off x="6800023" y="1921556"/>
                <a:ext cx="483426" cy="307777"/>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𝐴</m:t>
                          </m:r>
                        </m:e>
                        <m:sub>
                          <m:r>
                            <a:rPr lang="fr-FR" b="0" i="1" smtClean="0">
                              <a:solidFill>
                                <a:srgbClr val="FF0000"/>
                              </a:solidFill>
                              <a:latin typeface="Cambria Math" panose="02040503050406030204" pitchFamily="18" charset="0"/>
                            </a:rPr>
                            <m:t>𝑛𝑒𝑤</m:t>
                          </m:r>
                        </m:sub>
                      </m:sSub>
                    </m:oMath>
                  </m:oMathPara>
                </a14:m>
                <a:endParaRPr lang="fr-FR">
                  <a:solidFill>
                    <a:srgbClr val="FF0000"/>
                  </a:solidFill>
                </a:endParaRPr>
              </a:p>
            </p:txBody>
          </p:sp>
        </mc:Choice>
        <mc:Fallback xmlns="">
          <p:sp>
            <p:nvSpPr>
              <p:cNvPr id="13" name="ZoneTexte 12">
                <a:extLst>
                  <a:ext uri="{FF2B5EF4-FFF2-40B4-BE49-F238E27FC236}">
                    <a16:creationId xmlns:a16="http://schemas.microsoft.com/office/drawing/2014/main" id="{B352BAE9-4A4B-8460-D3BE-207C80668FA7}"/>
                  </a:ext>
                </a:extLst>
              </p:cNvPr>
              <p:cNvSpPr txBox="1">
                <a:spLocks noRot="1" noChangeAspect="1" noMove="1" noResize="1" noEditPoints="1" noAdjustHandles="1" noChangeArrowheads="1" noChangeShapeType="1" noTextEdit="1"/>
              </p:cNvSpPr>
              <p:nvPr/>
            </p:nvSpPr>
            <p:spPr>
              <a:xfrm>
                <a:off x="6800023" y="1921556"/>
                <a:ext cx="483426" cy="307777"/>
              </a:xfrm>
              <a:prstGeom prst="rect">
                <a:avLst/>
              </a:prstGeom>
              <a:blipFill>
                <a:blip r:embed="rId6"/>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B08CC5A-2726-6E09-8C07-08314E2B4D09}"/>
                  </a:ext>
                </a:extLst>
              </p:cNvPr>
              <p:cNvSpPr txBox="1"/>
              <p:nvPr/>
            </p:nvSpPr>
            <p:spPr>
              <a:xfrm>
                <a:off x="4524112" y="3079337"/>
                <a:ext cx="492388" cy="307777"/>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𝐿</m:t>
                          </m:r>
                        </m:e>
                        <m:sub>
                          <m:r>
                            <a:rPr lang="fr-FR" b="0" i="1" smtClean="0">
                              <a:solidFill>
                                <a:srgbClr val="FF0000"/>
                              </a:solidFill>
                              <a:latin typeface="Cambria Math" panose="02040503050406030204" pitchFamily="18" charset="0"/>
                            </a:rPr>
                            <m:t>𝑛𝑒𝑤</m:t>
                          </m:r>
                        </m:sub>
                      </m:sSub>
                    </m:oMath>
                  </m:oMathPara>
                </a14:m>
                <a:endParaRPr lang="fr-FR">
                  <a:solidFill>
                    <a:srgbClr val="FF0000"/>
                  </a:solidFill>
                </a:endParaRPr>
              </a:p>
            </p:txBody>
          </p:sp>
        </mc:Choice>
        <mc:Fallback xmlns="">
          <p:sp>
            <p:nvSpPr>
              <p:cNvPr id="15" name="ZoneTexte 14">
                <a:extLst>
                  <a:ext uri="{FF2B5EF4-FFF2-40B4-BE49-F238E27FC236}">
                    <a16:creationId xmlns:a16="http://schemas.microsoft.com/office/drawing/2014/main" id="{7B08CC5A-2726-6E09-8C07-08314E2B4D09}"/>
                  </a:ext>
                </a:extLst>
              </p:cNvPr>
              <p:cNvSpPr txBox="1">
                <a:spLocks noRot="1" noChangeAspect="1" noMove="1" noResize="1" noEditPoints="1" noAdjustHandles="1" noChangeArrowheads="1" noChangeShapeType="1" noTextEdit="1"/>
              </p:cNvSpPr>
              <p:nvPr/>
            </p:nvSpPr>
            <p:spPr>
              <a:xfrm>
                <a:off x="4524112" y="3079337"/>
                <a:ext cx="492388" cy="307777"/>
              </a:xfrm>
              <a:prstGeom prst="rect">
                <a:avLst/>
              </a:prstGeom>
              <a:blipFill>
                <a:blip r:embed="rId7"/>
                <a:stretch>
                  <a:fillRect l="-4938"/>
                </a:stretch>
              </a:blipFill>
            </p:spPr>
            <p:txBody>
              <a:bodyPr/>
              <a:lstStyle/>
              <a:p>
                <a:r>
                  <a:rPr lang="en-US">
                    <a:noFill/>
                  </a:rPr>
                  <a:t> </a:t>
                </a:r>
              </a:p>
            </p:txBody>
          </p:sp>
        </mc:Fallback>
      </mc:AlternateContent>
      <p:sp>
        <p:nvSpPr>
          <p:cNvPr id="2" name="Google Shape;619;p73">
            <a:extLst>
              <a:ext uri="{FF2B5EF4-FFF2-40B4-BE49-F238E27FC236}">
                <a16:creationId xmlns:a16="http://schemas.microsoft.com/office/drawing/2014/main" id="{11119B5A-0024-2157-098D-3650BE2C1DF8}"/>
              </a:ext>
            </a:extLst>
          </p:cNvPr>
          <p:cNvSpPr txBox="1">
            <a:spLocks noGrp="1"/>
          </p:cNvSpPr>
          <p:nvPr>
            <p:ph type="title" idx="4294967295"/>
          </p:nvPr>
        </p:nvSpPr>
        <p:spPr>
          <a:xfrm>
            <a:off x="1360223" y="212502"/>
            <a:ext cx="6327775" cy="563563"/>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Final Nozzle Dimensions</a:t>
            </a:r>
            <a:endParaRPr lang="en-US">
              <a:latin typeface="Lato"/>
              <a:ea typeface="Lato"/>
              <a:cs typeface="Lato"/>
            </a:endParaRPr>
          </a:p>
        </p:txBody>
      </p:sp>
      <p:cxnSp>
        <p:nvCxnSpPr>
          <p:cNvPr id="3" name="Connecteur droit avec flèche 2">
            <a:extLst>
              <a:ext uri="{FF2B5EF4-FFF2-40B4-BE49-F238E27FC236}">
                <a16:creationId xmlns:a16="http://schemas.microsoft.com/office/drawing/2014/main" id="{DAFBB603-7CFC-86E2-59D2-04B545F06B26}"/>
              </a:ext>
            </a:extLst>
          </p:cNvPr>
          <p:cNvCxnSpPr>
            <a:cxnSpLocks/>
          </p:cNvCxnSpPr>
          <p:nvPr/>
        </p:nvCxnSpPr>
        <p:spPr>
          <a:xfrm>
            <a:off x="5110474" y="1701800"/>
            <a:ext cx="0" cy="793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avec flèche 3">
            <a:extLst>
              <a:ext uri="{FF2B5EF4-FFF2-40B4-BE49-F238E27FC236}">
                <a16:creationId xmlns:a16="http://schemas.microsoft.com/office/drawing/2014/main" id="{44BEA853-E5E0-CC62-0D3A-1E99EDA69710}"/>
              </a:ext>
            </a:extLst>
          </p:cNvPr>
          <p:cNvCxnSpPr>
            <a:cxnSpLocks/>
          </p:cNvCxnSpPr>
          <p:nvPr/>
        </p:nvCxnSpPr>
        <p:spPr>
          <a:xfrm>
            <a:off x="6700938" y="1287462"/>
            <a:ext cx="0" cy="162242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B1E3CDC7-9E7F-7583-9221-1022B08B8202}"/>
              </a:ext>
            </a:extLst>
          </p:cNvPr>
          <p:cNvCxnSpPr>
            <a:cxnSpLocks/>
          </p:cNvCxnSpPr>
          <p:nvPr/>
        </p:nvCxnSpPr>
        <p:spPr>
          <a:xfrm>
            <a:off x="2025650" y="2994570"/>
            <a:ext cx="4707038"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C9527FCB-2451-2369-0359-023BD88CC2CA}"/>
              </a:ext>
            </a:extLst>
          </p:cNvPr>
          <p:cNvSpPr txBox="1"/>
          <p:nvPr/>
        </p:nvSpPr>
        <p:spPr>
          <a:xfrm>
            <a:off x="8804586" y="4835723"/>
            <a:ext cx="284052" cy="307777"/>
          </a:xfrm>
          <a:prstGeom prst="rect">
            <a:avLst/>
          </a:prstGeom>
          <a:noFill/>
        </p:spPr>
        <p:txBody>
          <a:bodyPr wrap="none" lIns="91440" tIns="45720" rIns="91440" bIns="45720" rtlCol="0" anchor="t">
            <a:spAutoFit/>
          </a:bodyPr>
          <a:lstStyle/>
          <a:p>
            <a:pPr algn="ctr"/>
            <a:r>
              <a:rPr lang="fr-FR"/>
              <a:t>9</a:t>
            </a:r>
          </a:p>
        </p:txBody>
      </p:sp>
      <p:pic>
        <p:nvPicPr>
          <p:cNvPr id="16" name="Image 15">
            <a:extLst>
              <a:ext uri="{FF2B5EF4-FFF2-40B4-BE49-F238E27FC236}">
                <a16:creationId xmlns:a16="http://schemas.microsoft.com/office/drawing/2014/main" id="{7C757736-0BF3-0965-DC02-78E8D6B9DD6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340156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11" name="Image 10">
            <a:extLst>
              <a:ext uri="{FF2B5EF4-FFF2-40B4-BE49-F238E27FC236}">
                <a16:creationId xmlns:a16="http://schemas.microsoft.com/office/drawing/2014/main" id="{F2C3AE94-A87B-A3B8-7913-70DFF7D64E5F}"/>
              </a:ext>
            </a:extLst>
          </p:cNvPr>
          <p:cNvPicPr>
            <a:picLocks noChangeAspect="1"/>
          </p:cNvPicPr>
          <p:nvPr/>
        </p:nvPicPr>
        <p:blipFill>
          <a:blip r:embed="rId3"/>
          <a:stretch>
            <a:fillRect/>
          </a:stretch>
        </p:blipFill>
        <p:spPr>
          <a:xfrm>
            <a:off x="3663515" y="842513"/>
            <a:ext cx="3813489" cy="1416593"/>
          </a:xfrm>
          <a:prstGeom prst="rect">
            <a:avLst/>
          </a:prstGeom>
        </p:spPr>
      </p:pic>
      <p:sp>
        <p:nvSpPr>
          <p:cNvPr id="737" name="Google Shape;737;p84"/>
          <p:cNvSpPr txBox="1">
            <a:spLocks noGrp="1"/>
          </p:cNvSpPr>
          <p:nvPr>
            <p:ph type="title" idx="4294967295"/>
          </p:nvPr>
        </p:nvSpPr>
        <p:spPr>
          <a:xfrm>
            <a:off x="712787" y="311798"/>
            <a:ext cx="7718425" cy="571500"/>
          </a:xfrm>
          <a:prstGeom prst="rect">
            <a:avLst/>
          </a:prstGeom>
        </p:spPr>
        <p:txBody>
          <a:bodyPr spcFirstLastPara="1" wrap="square" lIns="91425" tIns="91425" rIns="91425" bIns="91425" anchor="t" anchorCtr="0">
            <a:noAutofit/>
          </a:bodyPr>
          <a:lstStyle/>
          <a:p>
            <a:pPr lvl="0" algn="ctr"/>
            <a:r>
              <a:rPr lang="en-US" sz="2400">
                <a:latin typeface="Lato"/>
              </a:rPr>
              <a:t>Polygonal Meshes</a:t>
            </a:r>
            <a:endParaRPr lang="en-US" sz="2400"/>
          </a:p>
        </p:txBody>
      </p:sp>
      <p:pic>
        <p:nvPicPr>
          <p:cNvPr id="33" name="Image 32">
            <a:extLst>
              <a:ext uri="{FF2B5EF4-FFF2-40B4-BE49-F238E27FC236}">
                <a16:creationId xmlns:a16="http://schemas.microsoft.com/office/drawing/2014/main" id="{27DE37AA-98F3-DE5D-DC0E-3A2DD8D660CA}"/>
              </a:ext>
            </a:extLst>
          </p:cNvPr>
          <p:cNvPicPr>
            <a:picLocks noChangeAspect="1"/>
          </p:cNvPicPr>
          <p:nvPr/>
        </p:nvPicPr>
        <p:blipFill rotWithShape="1">
          <a:blip r:embed="rId4"/>
          <a:srcRect l="505"/>
          <a:stretch/>
        </p:blipFill>
        <p:spPr>
          <a:xfrm>
            <a:off x="121019" y="1345717"/>
            <a:ext cx="2608909" cy="2550186"/>
          </a:xfrm>
          <a:prstGeom prst="rect">
            <a:avLst/>
          </a:prstGeom>
          <a:ln w="28575">
            <a:solidFill>
              <a:srgbClr val="0070C0"/>
            </a:solidFill>
          </a:ln>
        </p:spPr>
      </p:pic>
      <p:pic>
        <p:nvPicPr>
          <p:cNvPr id="34" name="Image 33">
            <a:extLst>
              <a:ext uri="{FF2B5EF4-FFF2-40B4-BE49-F238E27FC236}">
                <a16:creationId xmlns:a16="http://schemas.microsoft.com/office/drawing/2014/main" id="{3B498B2B-3257-8761-03D3-A5CA5AAC58D7}"/>
              </a:ext>
            </a:extLst>
          </p:cNvPr>
          <p:cNvPicPr>
            <a:picLocks noChangeAspect="1"/>
          </p:cNvPicPr>
          <p:nvPr/>
        </p:nvPicPr>
        <p:blipFill>
          <a:blip r:embed="rId5"/>
          <a:stretch>
            <a:fillRect/>
          </a:stretch>
        </p:blipFill>
        <p:spPr>
          <a:xfrm>
            <a:off x="5270265" y="2413158"/>
            <a:ext cx="3458632" cy="1738870"/>
          </a:xfrm>
          <a:prstGeom prst="rect">
            <a:avLst/>
          </a:prstGeom>
        </p:spPr>
      </p:pic>
      <p:sp>
        <p:nvSpPr>
          <p:cNvPr id="35" name="Organigramme : Procédé 34">
            <a:extLst>
              <a:ext uri="{FF2B5EF4-FFF2-40B4-BE49-F238E27FC236}">
                <a16:creationId xmlns:a16="http://schemas.microsoft.com/office/drawing/2014/main" id="{C9368B15-F089-FCD4-94E4-C8E6CF5D77F1}"/>
              </a:ext>
            </a:extLst>
          </p:cNvPr>
          <p:cNvSpPr/>
          <p:nvPr/>
        </p:nvSpPr>
        <p:spPr>
          <a:xfrm>
            <a:off x="24661" y="2517958"/>
            <a:ext cx="506497" cy="224613"/>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rganigramme : Procédé 35">
            <a:extLst>
              <a:ext uri="{FF2B5EF4-FFF2-40B4-BE49-F238E27FC236}">
                <a16:creationId xmlns:a16="http://schemas.microsoft.com/office/drawing/2014/main" id="{4C207253-9764-A715-EA52-185EEA919492}"/>
              </a:ext>
            </a:extLst>
          </p:cNvPr>
          <p:cNvSpPr/>
          <p:nvPr/>
        </p:nvSpPr>
        <p:spPr>
          <a:xfrm>
            <a:off x="3663517" y="830990"/>
            <a:ext cx="3813488" cy="14407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8D07ED9A-D975-6160-1F41-F960A921892E}"/>
              </a:ext>
            </a:extLst>
          </p:cNvPr>
          <p:cNvCxnSpPr>
            <a:cxnSpLocks/>
          </p:cNvCxnSpPr>
          <p:nvPr/>
        </p:nvCxnSpPr>
        <p:spPr>
          <a:xfrm flipH="1">
            <a:off x="531158" y="829897"/>
            <a:ext cx="3132358" cy="16708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0536F737-4E59-CC47-F826-86C0248BEADA}"/>
              </a:ext>
            </a:extLst>
          </p:cNvPr>
          <p:cNvCxnSpPr>
            <a:cxnSpLocks/>
          </p:cNvCxnSpPr>
          <p:nvPr/>
        </p:nvCxnSpPr>
        <p:spPr>
          <a:xfrm flipH="1">
            <a:off x="491319" y="2271722"/>
            <a:ext cx="3172196" cy="47084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 name="Tableau 9">
            <a:extLst>
              <a:ext uri="{FF2B5EF4-FFF2-40B4-BE49-F238E27FC236}">
                <a16:creationId xmlns:a16="http://schemas.microsoft.com/office/drawing/2014/main" id="{02330922-D58A-C6C1-2291-15B3D0BF0BC4}"/>
              </a:ext>
            </a:extLst>
          </p:cNvPr>
          <p:cNvGraphicFramePr>
            <a:graphicFrameLocks noGrp="1"/>
          </p:cNvGraphicFramePr>
          <p:nvPr>
            <p:extLst>
              <p:ext uri="{D42A27DB-BD31-4B8C-83A1-F6EECF244321}">
                <p14:modId xmlns:p14="http://schemas.microsoft.com/office/powerpoint/2010/main" val="1964503619"/>
              </p:ext>
            </p:extLst>
          </p:nvPr>
        </p:nvGraphicFramePr>
        <p:xfrm>
          <a:off x="2820687" y="2630264"/>
          <a:ext cx="2396173" cy="1304224"/>
        </p:xfrm>
        <a:graphic>
          <a:graphicData uri="http://schemas.openxmlformats.org/drawingml/2006/table">
            <a:tbl>
              <a:tblPr firstRow="1" bandRow="1">
                <a:tableStyleId>{FCA9E72B-574E-41F9-9A87-1C4133645F65}</a:tableStyleId>
              </a:tblPr>
              <a:tblGrid>
                <a:gridCol w="1335405">
                  <a:extLst>
                    <a:ext uri="{9D8B030D-6E8A-4147-A177-3AD203B41FA5}">
                      <a16:colId xmlns:a16="http://schemas.microsoft.com/office/drawing/2014/main" val="764411891"/>
                    </a:ext>
                  </a:extLst>
                </a:gridCol>
                <a:gridCol w="1060768">
                  <a:extLst>
                    <a:ext uri="{9D8B030D-6E8A-4147-A177-3AD203B41FA5}">
                      <a16:colId xmlns:a16="http://schemas.microsoft.com/office/drawing/2014/main" val="440527604"/>
                    </a:ext>
                  </a:extLst>
                </a:gridCol>
              </a:tblGrid>
              <a:tr h="326056">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Mesh Area</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Base Size</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59533748"/>
                  </a:ext>
                </a:extLst>
              </a:tr>
              <a:tr h="326056">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Farfield</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0.015 m</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661191730"/>
                  </a:ext>
                </a:extLst>
              </a:tr>
              <a:tr h="326056">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Plume</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0.00225 m</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364634158"/>
                  </a:ext>
                </a:extLst>
              </a:tr>
              <a:tr h="326056">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Nozzle Throat</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a:solidFill>
                            <a:schemeClr val="bg1"/>
                          </a:solidFill>
                          <a:latin typeface="Lato" panose="020F0502020204030203" pitchFamily="34" charset="0"/>
                          <a:ea typeface="Lato" panose="020F0502020204030203" pitchFamily="34" charset="0"/>
                          <a:cs typeface="Lato" panose="020F0502020204030203" pitchFamily="34" charset="0"/>
                        </a:rPr>
                        <a:t>0.00075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855097531"/>
                  </a:ext>
                </a:extLst>
              </a:tr>
            </a:tbl>
          </a:graphicData>
        </a:graphic>
      </p:graphicFrame>
      <p:sp>
        <p:nvSpPr>
          <p:cNvPr id="14" name="Organigramme : Procédé 13">
            <a:extLst>
              <a:ext uri="{FF2B5EF4-FFF2-40B4-BE49-F238E27FC236}">
                <a16:creationId xmlns:a16="http://schemas.microsoft.com/office/drawing/2014/main" id="{BB99F1BC-CA4D-DC8E-F91A-8D85DDEC727A}"/>
              </a:ext>
            </a:extLst>
          </p:cNvPr>
          <p:cNvSpPr/>
          <p:nvPr/>
        </p:nvSpPr>
        <p:spPr>
          <a:xfrm>
            <a:off x="5277162" y="2400543"/>
            <a:ext cx="3451735" cy="1738870"/>
          </a:xfrm>
          <a:prstGeom prst="flowChartProcess">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06BF1B75-C0FE-A136-7F65-CCA76E3BEA47}"/>
              </a:ext>
            </a:extLst>
          </p:cNvPr>
          <p:cNvCxnSpPr>
            <a:cxnSpLocks/>
          </p:cNvCxnSpPr>
          <p:nvPr/>
        </p:nvCxnSpPr>
        <p:spPr>
          <a:xfrm flipH="1" flipV="1">
            <a:off x="3675782" y="1996933"/>
            <a:ext cx="1601379" cy="39099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A1748273-C0F1-0B23-E671-169924273D8A}"/>
              </a:ext>
            </a:extLst>
          </p:cNvPr>
          <p:cNvCxnSpPr>
            <a:cxnSpLocks/>
          </p:cNvCxnSpPr>
          <p:nvPr/>
        </p:nvCxnSpPr>
        <p:spPr>
          <a:xfrm flipH="1" flipV="1">
            <a:off x="5109881" y="2001647"/>
            <a:ext cx="3619016" cy="386280"/>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Organigramme : Procédé 20">
            <a:extLst>
              <a:ext uri="{FF2B5EF4-FFF2-40B4-BE49-F238E27FC236}">
                <a16:creationId xmlns:a16="http://schemas.microsoft.com/office/drawing/2014/main" id="{14795F34-D34A-4314-D7A3-FFD9C2B7E6C8}"/>
              </a:ext>
            </a:extLst>
          </p:cNvPr>
          <p:cNvSpPr/>
          <p:nvPr/>
        </p:nvSpPr>
        <p:spPr>
          <a:xfrm>
            <a:off x="3675782" y="1201218"/>
            <a:ext cx="1434099" cy="800429"/>
          </a:xfrm>
          <a:prstGeom prst="flowChartProcess">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5200F872-3DCE-9B5E-E251-44E8AC769FB5}"/>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10</a:t>
            </a:r>
          </a:p>
        </p:txBody>
      </p:sp>
      <p:pic>
        <p:nvPicPr>
          <p:cNvPr id="3" name="Image 2">
            <a:extLst>
              <a:ext uri="{FF2B5EF4-FFF2-40B4-BE49-F238E27FC236}">
                <a16:creationId xmlns:a16="http://schemas.microsoft.com/office/drawing/2014/main" id="{A5FFA641-3AA8-70A7-F464-BAC91C26895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724375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idx="4294967295"/>
          </p:nvPr>
        </p:nvSpPr>
        <p:spPr>
          <a:xfrm>
            <a:off x="712787" y="389333"/>
            <a:ext cx="7718425" cy="571500"/>
          </a:xfrm>
          <a:prstGeom prst="rect">
            <a:avLst/>
          </a:prstGeom>
        </p:spPr>
        <p:txBody>
          <a:bodyPr spcFirstLastPara="1" wrap="square" lIns="91425" tIns="91425" rIns="91425" bIns="91425" anchor="t" anchorCtr="0">
            <a:noAutofit/>
          </a:bodyPr>
          <a:lstStyle/>
          <a:p>
            <a:pPr lvl="0" algn="ctr"/>
            <a:r>
              <a:rPr lang="en-US" sz="2400" dirty="0">
                <a:latin typeface="Lato"/>
              </a:rPr>
              <a:t>Boundary Layer Meshes</a:t>
            </a:r>
            <a:endParaRPr lang="en-US" sz="2400" dirty="0"/>
          </a:p>
        </p:txBody>
      </p:sp>
      <p:sp>
        <p:nvSpPr>
          <p:cNvPr id="3" name="ZoneTexte 2">
            <a:extLst>
              <a:ext uri="{FF2B5EF4-FFF2-40B4-BE49-F238E27FC236}">
                <a16:creationId xmlns:a16="http://schemas.microsoft.com/office/drawing/2014/main" id="{74A3427B-A013-FC21-77AF-53D1A3E854FF}"/>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11</a:t>
            </a:r>
          </a:p>
        </p:txBody>
      </p:sp>
      <p:pic>
        <p:nvPicPr>
          <p:cNvPr id="34" name="Image 33">
            <a:extLst>
              <a:ext uri="{FF2B5EF4-FFF2-40B4-BE49-F238E27FC236}">
                <a16:creationId xmlns:a16="http://schemas.microsoft.com/office/drawing/2014/main" id="{3B498B2B-3257-8761-03D3-A5CA5AAC58D7}"/>
              </a:ext>
            </a:extLst>
          </p:cNvPr>
          <p:cNvPicPr>
            <a:picLocks noChangeAspect="1"/>
          </p:cNvPicPr>
          <p:nvPr/>
        </p:nvPicPr>
        <p:blipFill>
          <a:blip r:embed="rId3"/>
          <a:stretch>
            <a:fillRect/>
          </a:stretch>
        </p:blipFill>
        <p:spPr>
          <a:xfrm>
            <a:off x="419199" y="963930"/>
            <a:ext cx="3836051" cy="1928622"/>
          </a:xfrm>
          <a:prstGeom prst="rect">
            <a:avLst/>
          </a:prstGeom>
          <a:ln>
            <a:noFill/>
          </a:ln>
        </p:spPr>
      </p:pic>
      <p:pic>
        <p:nvPicPr>
          <p:cNvPr id="46" name="Image 45">
            <a:extLst>
              <a:ext uri="{FF2B5EF4-FFF2-40B4-BE49-F238E27FC236}">
                <a16:creationId xmlns:a16="http://schemas.microsoft.com/office/drawing/2014/main" id="{6103D6A2-CF03-9261-955B-0BCB3C2B1480}"/>
              </a:ext>
            </a:extLst>
          </p:cNvPr>
          <p:cNvPicPr>
            <a:picLocks noChangeAspect="1"/>
          </p:cNvPicPr>
          <p:nvPr/>
        </p:nvPicPr>
        <p:blipFill>
          <a:blip r:embed="rId4"/>
          <a:stretch>
            <a:fillRect/>
          </a:stretch>
        </p:blipFill>
        <p:spPr>
          <a:xfrm>
            <a:off x="2085319" y="3133531"/>
            <a:ext cx="2168699" cy="1529812"/>
          </a:xfrm>
          <a:prstGeom prst="rect">
            <a:avLst/>
          </a:prstGeom>
        </p:spPr>
      </p:pic>
      <p:sp>
        <p:nvSpPr>
          <p:cNvPr id="51" name="Organigramme : Procédé 50">
            <a:extLst>
              <a:ext uri="{FF2B5EF4-FFF2-40B4-BE49-F238E27FC236}">
                <a16:creationId xmlns:a16="http://schemas.microsoft.com/office/drawing/2014/main" id="{05239878-6B86-F5D1-51CB-781FC55736B9}"/>
              </a:ext>
            </a:extLst>
          </p:cNvPr>
          <p:cNvSpPr/>
          <p:nvPr/>
        </p:nvSpPr>
        <p:spPr>
          <a:xfrm>
            <a:off x="2069588" y="3144961"/>
            <a:ext cx="2168699" cy="1529812"/>
          </a:xfrm>
          <a:prstGeom prst="flowChartProcess">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51">
            <a:extLst>
              <a:ext uri="{FF2B5EF4-FFF2-40B4-BE49-F238E27FC236}">
                <a16:creationId xmlns:a16="http://schemas.microsoft.com/office/drawing/2014/main" id="{CE4AFD4B-6121-84D4-1C62-14D7CC0A7057}"/>
              </a:ext>
            </a:extLst>
          </p:cNvPr>
          <p:cNvCxnSpPr>
            <a:cxnSpLocks/>
          </p:cNvCxnSpPr>
          <p:nvPr/>
        </p:nvCxnSpPr>
        <p:spPr>
          <a:xfrm flipV="1">
            <a:off x="2068356" y="2445050"/>
            <a:ext cx="964157" cy="699911"/>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315453FE-89FD-20D8-ABAB-820AEBAC5176}"/>
              </a:ext>
            </a:extLst>
          </p:cNvPr>
          <p:cNvCxnSpPr>
            <a:cxnSpLocks/>
          </p:cNvCxnSpPr>
          <p:nvPr/>
        </p:nvCxnSpPr>
        <p:spPr>
          <a:xfrm flipH="1" flipV="1">
            <a:off x="3294125" y="2445050"/>
            <a:ext cx="944162" cy="71597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4" name="Tableau 9">
            <a:extLst>
              <a:ext uri="{FF2B5EF4-FFF2-40B4-BE49-F238E27FC236}">
                <a16:creationId xmlns:a16="http://schemas.microsoft.com/office/drawing/2014/main" id="{02330922-D58A-C6C1-2291-15B3D0BF0BC4}"/>
              </a:ext>
            </a:extLst>
          </p:cNvPr>
          <p:cNvGraphicFramePr>
            <a:graphicFrameLocks noGrp="1"/>
          </p:cNvGraphicFramePr>
          <p:nvPr>
            <p:extLst>
              <p:ext uri="{D42A27DB-BD31-4B8C-83A1-F6EECF244321}">
                <p14:modId xmlns:p14="http://schemas.microsoft.com/office/powerpoint/2010/main" val="2223405262"/>
              </p:ext>
            </p:extLst>
          </p:nvPr>
        </p:nvGraphicFramePr>
        <p:xfrm>
          <a:off x="4512506" y="1159610"/>
          <a:ext cx="4416077" cy="1170272"/>
        </p:xfrm>
        <a:graphic>
          <a:graphicData uri="http://schemas.openxmlformats.org/drawingml/2006/table">
            <a:tbl>
              <a:tblPr firstRow="1" bandRow="1">
                <a:tableStyleId>{FCA9E72B-574E-41F9-9A87-1C4133645F65}</a:tableStyleId>
              </a:tblPr>
              <a:tblGrid>
                <a:gridCol w="1129030">
                  <a:extLst>
                    <a:ext uri="{9D8B030D-6E8A-4147-A177-3AD203B41FA5}">
                      <a16:colId xmlns:a16="http://schemas.microsoft.com/office/drawing/2014/main" val="764411891"/>
                    </a:ext>
                  </a:extLst>
                </a:gridCol>
                <a:gridCol w="1097280">
                  <a:extLst>
                    <a:ext uri="{9D8B030D-6E8A-4147-A177-3AD203B41FA5}">
                      <a16:colId xmlns:a16="http://schemas.microsoft.com/office/drawing/2014/main" val="440527604"/>
                    </a:ext>
                  </a:extLst>
                </a:gridCol>
                <a:gridCol w="1078386">
                  <a:extLst>
                    <a:ext uri="{9D8B030D-6E8A-4147-A177-3AD203B41FA5}">
                      <a16:colId xmlns:a16="http://schemas.microsoft.com/office/drawing/2014/main" val="4174600986"/>
                    </a:ext>
                  </a:extLst>
                </a:gridCol>
                <a:gridCol w="1111381">
                  <a:extLst>
                    <a:ext uri="{9D8B030D-6E8A-4147-A177-3AD203B41FA5}">
                      <a16:colId xmlns:a16="http://schemas.microsoft.com/office/drawing/2014/main" val="3988745334"/>
                    </a:ext>
                  </a:extLst>
                </a:gridCol>
              </a:tblGrid>
              <a:tr h="326056">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Mesh Area</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Thickness</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Number of Layers</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Growth Rate</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59533748"/>
                  </a:ext>
                </a:extLst>
              </a:tr>
              <a:tr h="326056">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Farfield</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0.0025 m</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40</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1.2</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61191730"/>
                  </a:ext>
                </a:extLst>
              </a:tr>
              <a:tr h="326056">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Nozzle</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fr-FR">
                          <a:solidFill>
                            <a:schemeClr val="bg1"/>
                          </a:solidFill>
                          <a:latin typeface="Lato" panose="020F0502020204030203" pitchFamily="34" charset="0"/>
                          <a:ea typeface="Lato" panose="020F0502020204030203" pitchFamily="34" charset="0"/>
                          <a:cs typeface="Lato" panose="020F0502020204030203" pitchFamily="34" charset="0"/>
                        </a:rPr>
                        <a:t>0.0025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40</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solidFill>
                            <a:schemeClr val="bg1"/>
                          </a:solidFill>
                          <a:latin typeface="Lato" panose="020F0502020204030203" pitchFamily="34" charset="0"/>
                          <a:ea typeface="Lato" panose="020F0502020204030203" pitchFamily="34" charset="0"/>
                          <a:cs typeface="Lato" panose="020F0502020204030203" pitchFamily="34" charset="0"/>
                        </a:rPr>
                        <a:t>1.2</a:t>
                      </a:r>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580772967"/>
                  </a:ext>
                </a:extLst>
              </a:tr>
            </a:tbl>
          </a:graphicData>
        </a:graphic>
      </p:graphicFrame>
      <p:cxnSp>
        <p:nvCxnSpPr>
          <p:cNvPr id="5" name="Connecteur droit 4">
            <a:extLst>
              <a:ext uri="{FF2B5EF4-FFF2-40B4-BE49-F238E27FC236}">
                <a16:creationId xmlns:a16="http://schemas.microsoft.com/office/drawing/2014/main" id="{962D9CF0-29B9-9BCD-BA34-481D3AC0A5FB}"/>
              </a:ext>
            </a:extLst>
          </p:cNvPr>
          <p:cNvCxnSpPr>
            <a:cxnSpLocks/>
          </p:cNvCxnSpPr>
          <p:nvPr/>
        </p:nvCxnSpPr>
        <p:spPr>
          <a:xfrm flipH="1">
            <a:off x="1942818" y="1462720"/>
            <a:ext cx="1223214"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205E37E-2ABA-C196-E5BD-C2270C394A55}"/>
              </a:ext>
            </a:extLst>
          </p:cNvPr>
          <p:cNvCxnSpPr>
            <a:cxnSpLocks/>
          </p:cNvCxnSpPr>
          <p:nvPr/>
        </p:nvCxnSpPr>
        <p:spPr>
          <a:xfrm flipH="1">
            <a:off x="1946455" y="2355357"/>
            <a:ext cx="1223214"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 name="Connecteur droit 1">
            <a:extLst>
              <a:ext uri="{FF2B5EF4-FFF2-40B4-BE49-F238E27FC236}">
                <a16:creationId xmlns:a16="http://schemas.microsoft.com/office/drawing/2014/main" id="{06BD2220-8822-0659-8D38-BE33FB2B9B20}"/>
              </a:ext>
            </a:extLst>
          </p:cNvPr>
          <p:cNvCxnSpPr>
            <a:cxnSpLocks/>
          </p:cNvCxnSpPr>
          <p:nvPr/>
        </p:nvCxnSpPr>
        <p:spPr>
          <a:xfrm flipH="1" flipV="1">
            <a:off x="2390955" y="2132676"/>
            <a:ext cx="772364" cy="2054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241C86C5-D127-E52B-7CAE-AD5EEBC37C56}"/>
              </a:ext>
            </a:extLst>
          </p:cNvPr>
          <p:cNvCxnSpPr>
            <a:cxnSpLocks/>
          </p:cNvCxnSpPr>
          <p:nvPr/>
        </p:nvCxnSpPr>
        <p:spPr>
          <a:xfrm flipH="1">
            <a:off x="2390955" y="1475913"/>
            <a:ext cx="768350" cy="21142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AE37EB5-2298-6313-CDBD-07D2D980FAA1}"/>
              </a:ext>
            </a:extLst>
          </p:cNvPr>
          <p:cNvCxnSpPr>
            <a:cxnSpLocks/>
          </p:cNvCxnSpPr>
          <p:nvPr/>
        </p:nvCxnSpPr>
        <p:spPr>
          <a:xfrm flipH="1">
            <a:off x="681881" y="2332743"/>
            <a:ext cx="11176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04048B2-AC26-E03D-3F54-35CEE3E2EEA1}"/>
              </a:ext>
            </a:extLst>
          </p:cNvPr>
          <p:cNvCxnSpPr>
            <a:cxnSpLocks/>
          </p:cNvCxnSpPr>
          <p:nvPr/>
        </p:nvCxnSpPr>
        <p:spPr>
          <a:xfrm flipH="1">
            <a:off x="672818" y="1484604"/>
            <a:ext cx="11176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orme libre : forme 17">
            <a:extLst>
              <a:ext uri="{FF2B5EF4-FFF2-40B4-BE49-F238E27FC236}">
                <a16:creationId xmlns:a16="http://schemas.microsoft.com/office/drawing/2014/main" id="{C8BD2915-A8AD-41ED-1418-6C43DDF82BFC}"/>
              </a:ext>
            </a:extLst>
          </p:cNvPr>
          <p:cNvSpPr/>
          <p:nvPr/>
        </p:nvSpPr>
        <p:spPr>
          <a:xfrm>
            <a:off x="1786910" y="1481775"/>
            <a:ext cx="616187" cy="218559"/>
          </a:xfrm>
          <a:custGeom>
            <a:avLst/>
            <a:gdLst>
              <a:gd name="connsiteX0" fmla="*/ 0 w 604838"/>
              <a:gd name="connsiteY0" fmla="*/ 1412 h 218559"/>
              <a:gd name="connsiteX1" fmla="*/ 100013 w 604838"/>
              <a:gd name="connsiteY1" fmla="*/ 15700 h 218559"/>
              <a:gd name="connsiteX2" fmla="*/ 300038 w 604838"/>
              <a:gd name="connsiteY2" fmla="*/ 113331 h 218559"/>
              <a:gd name="connsiteX3" fmla="*/ 485775 w 604838"/>
              <a:gd name="connsiteY3" fmla="*/ 210962 h 218559"/>
              <a:gd name="connsiteX4" fmla="*/ 535782 w 604838"/>
              <a:gd name="connsiteY4" fmla="*/ 210962 h 218559"/>
              <a:gd name="connsiteX5" fmla="*/ 604838 w 604838"/>
              <a:gd name="connsiteY5" fmla="*/ 201437 h 21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38" h="218559">
                <a:moveTo>
                  <a:pt x="0" y="1412"/>
                </a:moveTo>
                <a:cubicBezTo>
                  <a:pt x="25003" y="-771"/>
                  <a:pt x="50007" y="-2953"/>
                  <a:pt x="100013" y="15700"/>
                </a:cubicBezTo>
                <a:cubicBezTo>
                  <a:pt x="150019" y="34353"/>
                  <a:pt x="235744" y="80787"/>
                  <a:pt x="300038" y="113331"/>
                </a:cubicBezTo>
                <a:cubicBezTo>
                  <a:pt x="364332" y="145875"/>
                  <a:pt x="446484" y="194690"/>
                  <a:pt x="485775" y="210962"/>
                </a:cubicBezTo>
                <a:cubicBezTo>
                  <a:pt x="525066" y="227234"/>
                  <a:pt x="515938" y="212550"/>
                  <a:pt x="535782" y="210962"/>
                </a:cubicBezTo>
                <a:cubicBezTo>
                  <a:pt x="555626" y="209375"/>
                  <a:pt x="588963" y="203818"/>
                  <a:pt x="604838" y="2014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2E597714-51EC-03AC-A54A-F09997694F0D}"/>
              </a:ext>
            </a:extLst>
          </p:cNvPr>
          <p:cNvSpPr/>
          <p:nvPr/>
        </p:nvSpPr>
        <p:spPr>
          <a:xfrm flipV="1">
            <a:off x="1798260" y="2116053"/>
            <a:ext cx="604838" cy="218559"/>
          </a:xfrm>
          <a:custGeom>
            <a:avLst/>
            <a:gdLst>
              <a:gd name="connsiteX0" fmla="*/ 0 w 604838"/>
              <a:gd name="connsiteY0" fmla="*/ 1412 h 218559"/>
              <a:gd name="connsiteX1" fmla="*/ 100013 w 604838"/>
              <a:gd name="connsiteY1" fmla="*/ 15700 h 218559"/>
              <a:gd name="connsiteX2" fmla="*/ 300038 w 604838"/>
              <a:gd name="connsiteY2" fmla="*/ 113331 h 218559"/>
              <a:gd name="connsiteX3" fmla="*/ 485775 w 604838"/>
              <a:gd name="connsiteY3" fmla="*/ 210962 h 218559"/>
              <a:gd name="connsiteX4" fmla="*/ 535782 w 604838"/>
              <a:gd name="connsiteY4" fmla="*/ 210962 h 218559"/>
              <a:gd name="connsiteX5" fmla="*/ 604838 w 604838"/>
              <a:gd name="connsiteY5" fmla="*/ 201437 h 21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38" h="218559">
                <a:moveTo>
                  <a:pt x="0" y="1412"/>
                </a:moveTo>
                <a:cubicBezTo>
                  <a:pt x="25003" y="-771"/>
                  <a:pt x="50007" y="-2953"/>
                  <a:pt x="100013" y="15700"/>
                </a:cubicBezTo>
                <a:cubicBezTo>
                  <a:pt x="150019" y="34353"/>
                  <a:pt x="235744" y="80787"/>
                  <a:pt x="300038" y="113331"/>
                </a:cubicBezTo>
                <a:cubicBezTo>
                  <a:pt x="364332" y="145875"/>
                  <a:pt x="446484" y="194690"/>
                  <a:pt x="485775" y="210962"/>
                </a:cubicBezTo>
                <a:cubicBezTo>
                  <a:pt x="525066" y="227234"/>
                  <a:pt x="515938" y="212550"/>
                  <a:pt x="535782" y="210962"/>
                </a:cubicBezTo>
                <a:cubicBezTo>
                  <a:pt x="555626" y="209375"/>
                  <a:pt x="588963" y="203818"/>
                  <a:pt x="604838" y="2014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Procédé 49">
            <a:extLst>
              <a:ext uri="{FF2B5EF4-FFF2-40B4-BE49-F238E27FC236}">
                <a16:creationId xmlns:a16="http://schemas.microsoft.com/office/drawing/2014/main" id="{07FEAA29-5BE4-BF8D-B4B8-6598CC3DCFD8}"/>
              </a:ext>
            </a:extLst>
          </p:cNvPr>
          <p:cNvSpPr/>
          <p:nvPr/>
        </p:nvSpPr>
        <p:spPr>
          <a:xfrm>
            <a:off x="3032513" y="2220437"/>
            <a:ext cx="261612" cy="224613"/>
          </a:xfrm>
          <a:prstGeom prst="flowChartProcess">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0" name="Tableau 19">
            <a:extLst>
              <a:ext uri="{FF2B5EF4-FFF2-40B4-BE49-F238E27FC236}">
                <a16:creationId xmlns:a16="http://schemas.microsoft.com/office/drawing/2014/main" id="{85EA8923-FE65-2FE9-B321-7766E9807B0D}"/>
              </a:ext>
            </a:extLst>
          </p:cNvPr>
          <p:cNvGraphicFramePr>
            <a:graphicFrameLocks noGrp="1"/>
          </p:cNvGraphicFramePr>
          <p:nvPr/>
        </p:nvGraphicFramePr>
        <p:xfrm>
          <a:off x="8686800" y="4403912"/>
          <a:ext cx="208280" cy="304800"/>
        </p:xfrm>
        <a:graphic>
          <a:graphicData uri="http://schemas.openxmlformats.org/drawingml/2006/table">
            <a:tbl>
              <a:tblPr/>
              <a:tblGrid>
                <a:gridCol w="208280">
                  <a:extLst>
                    <a:ext uri="{9D8B030D-6E8A-4147-A177-3AD203B41FA5}">
                      <a16:colId xmlns:a16="http://schemas.microsoft.com/office/drawing/2014/main" val="446677041"/>
                    </a:ext>
                  </a:extLst>
                </a:gridCol>
              </a:tblGrid>
              <a:tr h="0">
                <a:tc>
                  <a:txBody>
                    <a:bodyPr/>
                    <a:lstStyle/>
                    <a:p>
                      <a:endParaRPr lang="fr-FR"/>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75504064"/>
                  </a:ext>
                </a:extLst>
              </a:tr>
            </a:tbl>
          </a:graphicData>
        </a:graphic>
      </p:graphicFrame>
      <p:cxnSp>
        <p:nvCxnSpPr>
          <p:cNvPr id="21" name="Connecteur droit 20">
            <a:extLst>
              <a:ext uri="{FF2B5EF4-FFF2-40B4-BE49-F238E27FC236}">
                <a16:creationId xmlns:a16="http://schemas.microsoft.com/office/drawing/2014/main" id="{A6E390ED-0A30-C55E-E753-8C26C7C3E292}"/>
              </a:ext>
            </a:extLst>
          </p:cNvPr>
          <p:cNvCxnSpPr>
            <a:cxnSpLocks/>
          </p:cNvCxnSpPr>
          <p:nvPr/>
        </p:nvCxnSpPr>
        <p:spPr>
          <a:xfrm flipH="1" flipV="1">
            <a:off x="2070483" y="3494690"/>
            <a:ext cx="1591615" cy="42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DD4740D-3451-6FF8-7D81-75A5E64BA4C1}"/>
              </a:ext>
            </a:extLst>
          </p:cNvPr>
          <p:cNvCxnSpPr>
            <a:cxnSpLocks/>
          </p:cNvCxnSpPr>
          <p:nvPr/>
        </p:nvCxnSpPr>
        <p:spPr>
          <a:xfrm flipH="1">
            <a:off x="2069588" y="3917898"/>
            <a:ext cx="157891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26" name="Graphique 25">
            <a:extLst>
              <a:ext uri="{FF2B5EF4-FFF2-40B4-BE49-F238E27FC236}">
                <a16:creationId xmlns:a16="http://schemas.microsoft.com/office/drawing/2014/main" id="{5A463D30-5EA4-7D20-5C9C-C39F281B7228}"/>
              </a:ext>
            </a:extLst>
          </p:cNvPr>
          <p:cNvGraphicFramePr>
            <a:graphicFrameLocks/>
          </p:cNvGraphicFramePr>
          <p:nvPr>
            <p:extLst>
              <p:ext uri="{D42A27DB-BD31-4B8C-83A1-F6EECF244321}">
                <p14:modId xmlns:p14="http://schemas.microsoft.com/office/powerpoint/2010/main" val="1296281742"/>
              </p:ext>
            </p:extLst>
          </p:nvPr>
        </p:nvGraphicFramePr>
        <p:xfrm>
          <a:off x="4400225" y="2456893"/>
          <a:ext cx="4158563" cy="2206450"/>
        </p:xfrm>
        <a:graphic>
          <a:graphicData uri="http://schemas.openxmlformats.org/drawingml/2006/chart">
            <c:chart xmlns:c="http://schemas.openxmlformats.org/drawingml/2006/chart" xmlns:r="http://schemas.openxmlformats.org/officeDocument/2006/relationships" r:id="rId5"/>
          </a:graphicData>
        </a:graphic>
      </p:graphicFrame>
      <p:pic>
        <p:nvPicPr>
          <p:cNvPr id="6" name="Image 5">
            <a:extLst>
              <a:ext uri="{FF2B5EF4-FFF2-40B4-BE49-F238E27FC236}">
                <a16:creationId xmlns:a16="http://schemas.microsoft.com/office/drawing/2014/main" id="{98072744-AC02-47BF-3192-7522259050A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9" name="Google Shape;737;p84">
            <a:extLst>
              <a:ext uri="{FF2B5EF4-FFF2-40B4-BE49-F238E27FC236}">
                <a16:creationId xmlns:a16="http://schemas.microsoft.com/office/drawing/2014/main" id="{171B29B3-CCB9-7ED1-F8F3-3854AC2A9C63}"/>
              </a:ext>
            </a:extLst>
          </p:cNvPr>
          <p:cNvSpPr txBox="1">
            <a:spLocks/>
          </p:cNvSpPr>
          <p:nvPr/>
        </p:nvSpPr>
        <p:spPr>
          <a:xfrm>
            <a:off x="2913475" y="4464565"/>
            <a:ext cx="7718425"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1600" dirty="0" err="1">
                <a:latin typeface="Lato"/>
              </a:rPr>
              <a:t>Spalart-Allmaras</a:t>
            </a:r>
            <a:endParaRPr lang="en-US" sz="1600" dirty="0">
              <a:latin typeface="Lato"/>
            </a:endParaRPr>
          </a:p>
        </p:txBody>
      </p:sp>
    </p:spTree>
    <p:extLst>
      <p:ext uri="{BB962C8B-B14F-4D97-AF65-F5344CB8AC3E}">
        <p14:creationId xmlns:p14="http://schemas.microsoft.com/office/powerpoint/2010/main" val="148063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3B6E9B6-0BBB-1D32-B49A-F9CDC88686DE}"/>
              </a:ext>
            </a:extLst>
          </p:cNvPr>
          <p:cNvPicPr>
            <a:picLocks noChangeAspect="1"/>
          </p:cNvPicPr>
          <p:nvPr/>
        </p:nvPicPr>
        <p:blipFill>
          <a:blip r:embed="rId3"/>
          <a:stretch>
            <a:fillRect/>
          </a:stretch>
        </p:blipFill>
        <p:spPr>
          <a:xfrm>
            <a:off x="4687300" y="1209497"/>
            <a:ext cx="4221583" cy="1564897"/>
          </a:xfrm>
          <a:prstGeom prst="rect">
            <a:avLst/>
          </a:prstGeom>
        </p:spPr>
      </p:pic>
      <p:sp>
        <p:nvSpPr>
          <p:cNvPr id="3" name="Google Shape;737;p84">
            <a:extLst>
              <a:ext uri="{FF2B5EF4-FFF2-40B4-BE49-F238E27FC236}">
                <a16:creationId xmlns:a16="http://schemas.microsoft.com/office/drawing/2014/main" id="{877F208C-04EC-79BC-4D82-3F6CD39AABC6}"/>
              </a:ext>
            </a:extLst>
          </p:cNvPr>
          <p:cNvSpPr txBox="1">
            <a:spLocks noGrp="1"/>
          </p:cNvSpPr>
          <p:nvPr>
            <p:ph type="title" idx="4294967295"/>
          </p:nvPr>
        </p:nvSpPr>
        <p:spPr>
          <a:xfrm>
            <a:off x="712787" y="412099"/>
            <a:ext cx="7718425" cy="573088"/>
          </a:xfrm>
          <a:prstGeom prst="rect">
            <a:avLst/>
          </a:prstGeom>
        </p:spPr>
        <p:txBody>
          <a:bodyPr spcFirstLastPara="1" wrap="square" lIns="91425" tIns="91425" rIns="91425" bIns="91425" anchor="t" anchorCtr="0">
            <a:noAutofit/>
          </a:bodyPr>
          <a:lstStyle/>
          <a:p>
            <a:pPr lvl="0" algn="ctr"/>
            <a:r>
              <a:rPr lang="en" sz="2400">
                <a:latin typeface="Lato"/>
              </a:rPr>
              <a:t>Final Nozzle Properties Measurement</a:t>
            </a:r>
            <a:endParaRPr lang="fr-FR" sz="2400"/>
          </a:p>
        </p:txBody>
      </p:sp>
      <p:graphicFrame>
        <p:nvGraphicFramePr>
          <p:cNvPr id="4" name="Tableau 3">
            <a:extLst>
              <a:ext uri="{FF2B5EF4-FFF2-40B4-BE49-F238E27FC236}">
                <a16:creationId xmlns:a16="http://schemas.microsoft.com/office/drawing/2014/main" id="{BA233B39-1E26-D510-66D3-2F169E25E6AB}"/>
              </a:ext>
            </a:extLst>
          </p:cNvPr>
          <p:cNvGraphicFramePr>
            <a:graphicFrameLocks noGrp="1"/>
          </p:cNvGraphicFramePr>
          <p:nvPr>
            <p:extLst>
              <p:ext uri="{D42A27DB-BD31-4B8C-83A1-F6EECF244321}">
                <p14:modId xmlns:p14="http://schemas.microsoft.com/office/powerpoint/2010/main" val="4145764636"/>
              </p:ext>
            </p:extLst>
          </p:nvPr>
        </p:nvGraphicFramePr>
        <p:xfrm>
          <a:off x="235117" y="1540237"/>
          <a:ext cx="4126174" cy="1968773"/>
        </p:xfrm>
        <a:graphic>
          <a:graphicData uri="http://schemas.openxmlformats.org/drawingml/2006/table">
            <a:tbl>
              <a:tblPr firstRow="1" bandRow="1">
                <a:tableStyleId>{FCA9E72B-574E-41F9-9A87-1C4133645F65}</a:tableStyleId>
              </a:tblPr>
              <a:tblGrid>
                <a:gridCol w="2174105">
                  <a:extLst>
                    <a:ext uri="{9D8B030D-6E8A-4147-A177-3AD203B41FA5}">
                      <a16:colId xmlns:a16="http://schemas.microsoft.com/office/drawing/2014/main" val="468429895"/>
                    </a:ext>
                  </a:extLst>
                </a:gridCol>
                <a:gridCol w="967892">
                  <a:extLst>
                    <a:ext uri="{9D8B030D-6E8A-4147-A177-3AD203B41FA5}">
                      <a16:colId xmlns:a16="http://schemas.microsoft.com/office/drawing/2014/main" val="668889851"/>
                    </a:ext>
                  </a:extLst>
                </a:gridCol>
                <a:gridCol w="984177">
                  <a:extLst>
                    <a:ext uri="{9D8B030D-6E8A-4147-A177-3AD203B41FA5}">
                      <a16:colId xmlns:a16="http://schemas.microsoft.com/office/drawing/2014/main" val="1167190520"/>
                    </a:ext>
                  </a:extLst>
                </a:gridCol>
              </a:tblGrid>
              <a:tr h="240935">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Measurement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900064823"/>
                  </a:ext>
                </a:extLst>
              </a:tr>
              <a:tr h="240935">
                <a:tc>
                  <a:txBody>
                    <a:bodyPr/>
                    <a:lstStyle/>
                    <a:p>
                      <a:pPr algn="ctr"/>
                      <a:r>
                        <a:rPr lang="fr-FR" sz="1000" b="0">
                          <a:solidFill>
                            <a:schemeClr val="bg1"/>
                          </a:solidFill>
                          <a:latin typeface="Lato" panose="020F0502020204030203" pitchFamily="34" charset="0"/>
                          <a:ea typeface="Lato" panose="020F0502020204030203" pitchFamily="34" charset="0"/>
                          <a:cs typeface="Lato" panose="020F0502020204030203" pitchFamily="34" charset="0"/>
                        </a:rPr>
                        <a:t>Nozzle Exit Mach Number; 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0">
                          <a:solidFill>
                            <a:schemeClr val="bg1"/>
                          </a:solidFill>
                          <a:latin typeface="Lato" panose="020F0502020204030203" pitchFamily="34" charset="0"/>
                          <a:ea typeface="Lato" panose="020F0502020204030203" pitchFamily="34" charset="0"/>
                          <a:cs typeface="Lato" panose="020F0502020204030203" pitchFamily="34" charset="0"/>
                        </a:rPr>
                        <a:t>2</a:t>
                      </a:r>
                      <a:r>
                        <a:rPr lang="en-US" sz="1000" b="0"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b="0">
                          <a:solidFill>
                            <a:schemeClr val="bg1"/>
                          </a:solidFill>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0">
                          <a:solidFill>
                            <a:schemeClr val="bg1"/>
                          </a:solidFill>
                          <a:latin typeface="Lato" panose="020F0502020204030203" pitchFamily="34" charset="0"/>
                          <a:ea typeface="Lato" panose="020F0502020204030203" pitchFamily="34" charset="0"/>
                          <a:cs typeface="Lato" panose="020F0502020204030203" pitchFamily="34" charset="0"/>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738203003"/>
                  </a:ext>
                </a:extLst>
              </a:tr>
              <a:tr h="240935">
                <a:tc>
                  <a:txBody>
                    <a:bodyPr/>
                    <a:lstStyle/>
                    <a:p>
                      <a:pPr algn="ctr"/>
                      <a:r>
                        <a:rPr lang="en-US" sz="1000" b="0">
                          <a:solidFill>
                            <a:schemeClr val="tx1"/>
                          </a:solidFill>
                          <a:latin typeface="Lato" panose="020F0502020204030203" pitchFamily="34" charset="0"/>
                          <a:ea typeface="Lato" panose="020F0502020204030203" pitchFamily="34" charset="0"/>
                          <a:cs typeface="Lato" panose="020F0502020204030203" pitchFamily="34" charset="0"/>
                        </a:rPr>
                        <a:t>Nozzle Exit Airspeed</a:t>
                      </a:r>
                      <a:endParaRPr lang="fr-FR" sz="1000"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solidFill>
                            <a:schemeClr val="tx1"/>
                          </a:solidFill>
                          <a:latin typeface="Lato" panose="020F0502020204030203" pitchFamily="34" charset="0"/>
                          <a:ea typeface="Lato" panose="020F0502020204030203" pitchFamily="34" charset="0"/>
                          <a:cs typeface="Lato" panose="020F0502020204030203" pitchFamily="34" charset="0"/>
                        </a:rPr>
                        <a:t>796.15 m/s</a:t>
                      </a:r>
                      <a:endParaRPr lang="fr-FR" sz="1000"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000" b="0">
                          <a:solidFill>
                            <a:schemeClr val="tx1"/>
                          </a:solidFill>
                          <a:latin typeface="Lato" panose="020F0502020204030203" pitchFamily="34" charset="0"/>
                          <a:ea typeface="Lato" panose="020F0502020204030203" pitchFamily="34" charset="0"/>
                          <a:cs typeface="Lato" panose="020F0502020204030203" pitchFamily="34" charset="0"/>
                        </a:rPr>
                        <a:t>786.12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8050263"/>
                  </a:ext>
                </a:extLst>
              </a:tr>
              <a:tr h="261893">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Temperature Pressure Ratio; TPR</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2.5</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fr-FR" sz="10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19101527"/>
                  </a:ext>
                </a:extLst>
              </a:tr>
              <a:tr h="240935">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Stagnation Inlet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638</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83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638.83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4882775"/>
                  </a:ext>
                </a:extLst>
              </a:tr>
              <a:tr h="240935">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Nozzle Pressure Ratio; NPR</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5</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fr-FR" sz="10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129482516"/>
                  </a:ext>
                </a:extLst>
              </a:tr>
              <a:tr h="240935">
                <a:tc>
                  <a:txBody>
                    <a:bodyPr/>
                    <a:lstStyle/>
                    <a:p>
                      <a:pPr algn="ctr"/>
                      <a:r>
                        <a:rPr lang="en-US" sz="1000">
                          <a:latin typeface="Lato" panose="020F0502020204030203" pitchFamily="34" charset="0"/>
                          <a:ea typeface="Lato" panose="020F0502020204030203" pitchFamily="34" charset="0"/>
                          <a:cs typeface="Lato" panose="020F0502020204030203" pitchFamily="34" charset="0"/>
                        </a:rPr>
                        <a:t>Stagnation Inlet Pressure</a:t>
                      </a: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latin typeface="Lato" panose="020F0502020204030203" pitchFamily="34" charset="0"/>
                          <a:ea typeface="Lato" panose="020F0502020204030203" pitchFamily="34" charset="0"/>
                          <a:cs typeface="Lato" panose="020F0502020204030203" pitchFamily="34" charset="0"/>
                        </a:rPr>
                        <a:t>2.7 Bar</a:t>
                      </a: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2.7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154272"/>
                  </a:ext>
                </a:extLst>
              </a:tr>
              <a:tr h="240935">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Axial Thrust</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000" b="0">
                          <a:solidFill>
                            <a:schemeClr val="bg1"/>
                          </a:solidFill>
                          <a:latin typeface="Lato" panose="020F0502020204030203" pitchFamily="34" charset="0"/>
                          <a:ea typeface="Lato" panose="020F0502020204030203" pitchFamily="34" charset="0"/>
                          <a:cs typeface="Lato" panose="020F0502020204030203" pitchFamily="34" charset="0"/>
                        </a:rPr>
                        <a:t>10,000 N</a:t>
                      </a:r>
                      <a:endParaRPr lang="fr-FR" sz="1000" b="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0">
                          <a:solidFill>
                            <a:schemeClr val="bg1"/>
                          </a:solidFill>
                          <a:latin typeface="Lato" panose="020F0502020204030203" pitchFamily="34" charset="0"/>
                          <a:ea typeface="Lato" panose="020F0502020204030203" pitchFamily="34" charset="0"/>
                          <a:cs typeface="Lato" panose="020F0502020204030203" pitchFamily="34" charset="0"/>
                        </a:rPr>
                        <a:t>13,991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28062985"/>
                  </a:ext>
                </a:extLst>
              </a:tr>
            </a:tbl>
          </a:graphicData>
        </a:graphic>
      </p:graphicFrame>
      <p:pic>
        <p:nvPicPr>
          <p:cNvPr id="8" name="Image 7">
            <a:extLst>
              <a:ext uri="{FF2B5EF4-FFF2-40B4-BE49-F238E27FC236}">
                <a16:creationId xmlns:a16="http://schemas.microsoft.com/office/drawing/2014/main" id="{38FF209D-E493-D3D8-2695-CCDDB1A090D2}"/>
              </a:ext>
            </a:extLst>
          </p:cNvPr>
          <p:cNvPicPr>
            <a:picLocks noChangeAspect="1"/>
          </p:cNvPicPr>
          <p:nvPr/>
        </p:nvPicPr>
        <p:blipFill>
          <a:blip r:embed="rId4"/>
          <a:stretch>
            <a:fillRect/>
          </a:stretch>
        </p:blipFill>
        <p:spPr>
          <a:xfrm>
            <a:off x="4761280" y="3048189"/>
            <a:ext cx="2203555" cy="1414628"/>
          </a:xfrm>
          <a:prstGeom prst="rect">
            <a:avLst/>
          </a:prstGeom>
        </p:spPr>
      </p:pic>
      <p:pic>
        <p:nvPicPr>
          <p:cNvPr id="10" name="Image 9">
            <a:extLst>
              <a:ext uri="{FF2B5EF4-FFF2-40B4-BE49-F238E27FC236}">
                <a16:creationId xmlns:a16="http://schemas.microsoft.com/office/drawing/2014/main" id="{C78BFDB6-7698-4BE6-2652-AEF785983D94}"/>
              </a:ext>
            </a:extLst>
          </p:cNvPr>
          <p:cNvPicPr>
            <a:picLocks noChangeAspect="1"/>
          </p:cNvPicPr>
          <p:nvPr/>
        </p:nvPicPr>
        <p:blipFill>
          <a:blip r:embed="rId5"/>
          <a:stretch>
            <a:fillRect/>
          </a:stretch>
        </p:blipFill>
        <p:spPr>
          <a:xfrm>
            <a:off x="7083187" y="3048189"/>
            <a:ext cx="1779513" cy="1414628"/>
          </a:xfrm>
          <a:prstGeom prst="rect">
            <a:avLst/>
          </a:prstGeom>
        </p:spPr>
      </p:pic>
      <p:cxnSp>
        <p:nvCxnSpPr>
          <p:cNvPr id="12" name="Connecteur droit 11">
            <a:extLst>
              <a:ext uri="{FF2B5EF4-FFF2-40B4-BE49-F238E27FC236}">
                <a16:creationId xmlns:a16="http://schemas.microsoft.com/office/drawing/2014/main" id="{B21773BE-D8FA-B3A1-335C-A19722399C73}"/>
              </a:ext>
            </a:extLst>
          </p:cNvPr>
          <p:cNvCxnSpPr>
            <a:cxnSpLocks/>
          </p:cNvCxnSpPr>
          <p:nvPr/>
        </p:nvCxnSpPr>
        <p:spPr>
          <a:xfrm>
            <a:off x="7189940" y="1650206"/>
            <a:ext cx="1" cy="719271"/>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09211C7-66AC-BB99-4AEF-09E8A35A8525}"/>
              </a:ext>
            </a:extLst>
          </p:cNvPr>
          <p:cNvCxnSpPr>
            <a:cxnSpLocks/>
            <a:endCxn id="8" idx="0"/>
          </p:cNvCxnSpPr>
          <p:nvPr/>
        </p:nvCxnSpPr>
        <p:spPr>
          <a:xfrm flipH="1">
            <a:off x="5863058" y="2160896"/>
            <a:ext cx="1326882" cy="887293"/>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2A59993-8411-6DF7-AF5D-4AADBE11EC11}"/>
              </a:ext>
            </a:extLst>
          </p:cNvPr>
          <p:cNvCxnSpPr>
            <a:cxnSpLocks/>
            <a:endCxn id="10" idx="0"/>
          </p:cNvCxnSpPr>
          <p:nvPr/>
        </p:nvCxnSpPr>
        <p:spPr>
          <a:xfrm>
            <a:off x="7189941" y="1978925"/>
            <a:ext cx="783003" cy="1069264"/>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82EA44-7B9D-8470-B89B-8E0D06C0FB9C}"/>
              </a:ext>
            </a:extLst>
          </p:cNvPr>
          <p:cNvSpPr/>
          <p:nvPr/>
        </p:nvSpPr>
        <p:spPr>
          <a:xfrm>
            <a:off x="4761280" y="3048189"/>
            <a:ext cx="2215153" cy="1414628"/>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FB66F61-D8ED-F691-2C4B-6BBC871CD09C}"/>
              </a:ext>
            </a:extLst>
          </p:cNvPr>
          <p:cNvSpPr/>
          <p:nvPr/>
        </p:nvSpPr>
        <p:spPr>
          <a:xfrm>
            <a:off x="7083187" y="3050463"/>
            <a:ext cx="1779513" cy="1414628"/>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37820EBC-CF3F-5341-C4E0-DD041DE740F7}"/>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12</a:t>
            </a:r>
          </a:p>
        </p:txBody>
      </p:sp>
      <p:pic>
        <p:nvPicPr>
          <p:cNvPr id="7" name="Image 6">
            <a:extLst>
              <a:ext uri="{FF2B5EF4-FFF2-40B4-BE49-F238E27FC236}">
                <a16:creationId xmlns:a16="http://schemas.microsoft.com/office/drawing/2014/main" id="{D22313E4-8892-E176-BDC0-F96BAA8D029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1780935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7;p84">
            <a:extLst>
              <a:ext uri="{FF2B5EF4-FFF2-40B4-BE49-F238E27FC236}">
                <a16:creationId xmlns:a16="http://schemas.microsoft.com/office/drawing/2014/main" id="{A2903B55-B361-3316-2533-743807CC0BF9}"/>
              </a:ext>
            </a:extLst>
          </p:cNvPr>
          <p:cNvSpPr txBox="1">
            <a:spLocks noGrp="1"/>
          </p:cNvSpPr>
          <p:nvPr>
            <p:ph type="title" idx="4294967295"/>
          </p:nvPr>
        </p:nvSpPr>
        <p:spPr>
          <a:xfrm>
            <a:off x="712787" y="329503"/>
            <a:ext cx="7718425" cy="573087"/>
          </a:xfrm>
          <a:prstGeom prst="rect">
            <a:avLst/>
          </a:prstGeom>
        </p:spPr>
        <p:txBody>
          <a:bodyPr spcFirstLastPara="1" wrap="square" lIns="91425" tIns="91425" rIns="91425" bIns="91425" anchor="t" anchorCtr="0">
            <a:noAutofit/>
          </a:bodyPr>
          <a:lstStyle/>
          <a:p>
            <a:pPr lvl="0" algn="ctr"/>
            <a:r>
              <a:rPr lang="en" sz="2400">
                <a:latin typeface="Lato"/>
              </a:rPr>
              <a:t>Thrust Vectoring Methods</a:t>
            </a:r>
            <a:endParaRPr sz="2400"/>
          </a:p>
        </p:txBody>
      </p:sp>
      <p:sp>
        <p:nvSpPr>
          <p:cNvPr id="2" name="ZoneTexte 1">
            <a:extLst>
              <a:ext uri="{FF2B5EF4-FFF2-40B4-BE49-F238E27FC236}">
                <a16:creationId xmlns:a16="http://schemas.microsoft.com/office/drawing/2014/main" id="{A91E4E55-4549-C0F0-F76E-2C51B0EFAE42}"/>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13</a:t>
            </a:r>
          </a:p>
        </p:txBody>
      </p:sp>
      <p:pic>
        <p:nvPicPr>
          <p:cNvPr id="3" name="Image 2">
            <a:extLst>
              <a:ext uri="{FF2B5EF4-FFF2-40B4-BE49-F238E27FC236}">
                <a16:creationId xmlns:a16="http://schemas.microsoft.com/office/drawing/2014/main" id="{6BE1105A-C6ED-64A6-6CA7-7E59ABFFDB57}"/>
              </a:ext>
              <a:ext uri="{147F2762-F138-4A5C-976F-8EAC2B608ADB}">
                <a16:predDERef xmlns:a16="http://schemas.microsoft.com/office/drawing/2014/main" pred="{EDBDD8FD-7B62-074D-DEB6-FA1BA57A2E6F}"/>
              </a:ext>
            </a:extLst>
          </p:cNvPr>
          <p:cNvPicPr>
            <a:picLocks noChangeAspect="1"/>
          </p:cNvPicPr>
          <p:nvPr/>
        </p:nvPicPr>
        <p:blipFill rotWithShape="1">
          <a:blip r:embed="rId3"/>
          <a:srcRect l="15163" t="40632" r="51576" b="20072"/>
          <a:stretch/>
        </p:blipFill>
        <p:spPr>
          <a:xfrm>
            <a:off x="997716" y="2903982"/>
            <a:ext cx="3505199" cy="1714857"/>
          </a:xfrm>
          <a:prstGeom prst="rect">
            <a:avLst/>
          </a:prstGeom>
          <a:ln w="38100">
            <a:solidFill>
              <a:schemeClr val="tx1"/>
            </a:solidFill>
          </a:ln>
        </p:spPr>
      </p:pic>
      <p:pic>
        <p:nvPicPr>
          <p:cNvPr id="5" name="Image 4">
            <a:extLst>
              <a:ext uri="{FF2B5EF4-FFF2-40B4-BE49-F238E27FC236}">
                <a16:creationId xmlns:a16="http://schemas.microsoft.com/office/drawing/2014/main" id="{067730B8-0D83-4A46-A5D1-AD99098CDAE1}"/>
              </a:ext>
            </a:extLst>
          </p:cNvPr>
          <p:cNvPicPr>
            <a:picLocks noChangeAspect="1"/>
          </p:cNvPicPr>
          <p:nvPr/>
        </p:nvPicPr>
        <p:blipFill rotWithShape="1">
          <a:blip r:embed="rId4"/>
          <a:srcRect l="35892" t="30729" r="35819" b="43373"/>
          <a:stretch/>
        </p:blipFill>
        <p:spPr>
          <a:xfrm>
            <a:off x="997715" y="998102"/>
            <a:ext cx="3505200" cy="1714857"/>
          </a:xfrm>
          <a:prstGeom prst="rect">
            <a:avLst/>
          </a:prstGeom>
          <a:ln w="38100">
            <a:solidFill>
              <a:schemeClr val="tx1"/>
            </a:solidFill>
          </a:ln>
        </p:spPr>
      </p:pic>
      <p:pic>
        <p:nvPicPr>
          <p:cNvPr id="8" name="Image 7">
            <a:extLst>
              <a:ext uri="{FF2B5EF4-FFF2-40B4-BE49-F238E27FC236}">
                <a16:creationId xmlns:a16="http://schemas.microsoft.com/office/drawing/2014/main" id="{13B7E920-C5A0-C94F-09AC-5F1AAD22D58B}"/>
              </a:ext>
            </a:extLst>
          </p:cNvPr>
          <p:cNvPicPr>
            <a:picLocks noChangeAspect="1"/>
          </p:cNvPicPr>
          <p:nvPr/>
        </p:nvPicPr>
        <p:blipFill rotWithShape="1">
          <a:blip r:embed="rId5"/>
          <a:srcRect l="46512" t="6520" r="7232" b="41845"/>
          <a:stretch/>
        </p:blipFill>
        <p:spPr>
          <a:xfrm>
            <a:off x="4856201" y="2903982"/>
            <a:ext cx="3527288" cy="1714856"/>
          </a:xfrm>
          <a:prstGeom prst="rect">
            <a:avLst/>
          </a:prstGeom>
          <a:ln w="38100">
            <a:solidFill>
              <a:schemeClr val="tx1"/>
            </a:solidFill>
          </a:ln>
        </p:spPr>
      </p:pic>
      <p:pic>
        <p:nvPicPr>
          <p:cNvPr id="13" name="Image 12">
            <a:extLst>
              <a:ext uri="{FF2B5EF4-FFF2-40B4-BE49-F238E27FC236}">
                <a16:creationId xmlns:a16="http://schemas.microsoft.com/office/drawing/2014/main" id="{9324CA72-9B17-7720-6B3F-A93BEB46D5EC}"/>
              </a:ext>
            </a:extLst>
          </p:cNvPr>
          <p:cNvPicPr>
            <a:picLocks noChangeAspect="1"/>
          </p:cNvPicPr>
          <p:nvPr/>
        </p:nvPicPr>
        <p:blipFill rotWithShape="1">
          <a:blip r:embed="rId6"/>
          <a:srcRect l="37085" t="27728" r="25036" b="30633"/>
          <a:stretch/>
        </p:blipFill>
        <p:spPr>
          <a:xfrm>
            <a:off x="4856203" y="1007913"/>
            <a:ext cx="3505198" cy="1714858"/>
          </a:xfrm>
          <a:prstGeom prst="rect">
            <a:avLst/>
          </a:prstGeom>
          <a:ln w="38100">
            <a:solidFill>
              <a:schemeClr val="tx1"/>
            </a:solidFill>
          </a:ln>
        </p:spPr>
      </p:pic>
      <p:sp>
        <p:nvSpPr>
          <p:cNvPr id="26" name="ZoneTexte 25">
            <a:extLst>
              <a:ext uri="{FF2B5EF4-FFF2-40B4-BE49-F238E27FC236}">
                <a16:creationId xmlns:a16="http://schemas.microsoft.com/office/drawing/2014/main" id="{1D4C726F-F993-8B23-8FEF-8CFBD43E1B63}"/>
              </a:ext>
            </a:extLst>
          </p:cNvPr>
          <p:cNvSpPr txBox="1"/>
          <p:nvPr/>
        </p:nvSpPr>
        <p:spPr>
          <a:xfrm>
            <a:off x="7202079" y="4307298"/>
            <a:ext cx="1159322" cy="307777"/>
          </a:xfrm>
          <a:prstGeom prst="rect">
            <a:avLst/>
          </a:prstGeom>
          <a:solidFill>
            <a:schemeClr val="bg1"/>
          </a:solidFill>
          <a:ln w="38100">
            <a:solidFill>
              <a:schemeClr val="tx1"/>
            </a:solidFill>
          </a:ln>
        </p:spPr>
        <p:txBody>
          <a:bodyPr wrap="squar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Double Slot</a:t>
            </a:r>
            <a:endParaRPr lang="fr-FR">
              <a:latin typeface="Lato" panose="020F0502020204030203" pitchFamily="34" charset="0"/>
              <a:ea typeface="Lato" panose="020F0502020204030203" pitchFamily="34" charset="0"/>
              <a:cs typeface="Lato" panose="020F0502020204030203" pitchFamily="34" charset="0"/>
            </a:endParaRPr>
          </a:p>
        </p:txBody>
      </p:sp>
      <p:sp>
        <p:nvSpPr>
          <p:cNvPr id="27" name="ZoneTexte 26">
            <a:extLst>
              <a:ext uri="{FF2B5EF4-FFF2-40B4-BE49-F238E27FC236}">
                <a16:creationId xmlns:a16="http://schemas.microsoft.com/office/drawing/2014/main" id="{BA5CD600-7635-DEC3-3C5B-F74AFB6B3CDE}"/>
              </a:ext>
            </a:extLst>
          </p:cNvPr>
          <p:cNvSpPr txBox="1"/>
          <p:nvPr/>
        </p:nvSpPr>
        <p:spPr>
          <a:xfrm>
            <a:off x="7202079" y="2417973"/>
            <a:ext cx="1159322" cy="307777"/>
          </a:xfrm>
          <a:prstGeom prst="rect">
            <a:avLst/>
          </a:prstGeom>
          <a:solidFill>
            <a:schemeClr val="bg1"/>
          </a:solidFill>
          <a:ln w="38100">
            <a:solidFill>
              <a:schemeClr val="tx1"/>
            </a:solidFill>
          </a:ln>
        </p:spPr>
        <p:txBody>
          <a:bodyPr wrap="square" rtlCol="0">
            <a:spAutoFit/>
          </a:bodyPr>
          <a:lstStyle/>
          <a:p>
            <a:pPr algn="ctr"/>
            <a:r>
              <a:rPr lang="en-US" err="1">
                <a:latin typeface="Lato" panose="020F0502020204030203" pitchFamily="34" charset="0"/>
                <a:ea typeface="Lato" panose="020F0502020204030203" pitchFamily="34" charset="0"/>
                <a:cs typeface="Lato" panose="020F0502020204030203" pitchFamily="34" charset="0"/>
              </a:rPr>
              <a:t>Coflow</a:t>
            </a:r>
            <a:endParaRPr lang="fr-FR">
              <a:latin typeface="Lato" panose="020F0502020204030203" pitchFamily="34" charset="0"/>
              <a:ea typeface="Lato" panose="020F0502020204030203" pitchFamily="34" charset="0"/>
              <a:cs typeface="Lato" panose="020F0502020204030203" pitchFamily="34" charset="0"/>
            </a:endParaRPr>
          </a:p>
        </p:txBody>
      </p:sp>
      <p:sp>
        <p:nvSpPr>
          <p:cNvPr id="28" name="ZoneTexte 27">
            <a:extLst>
              <a:ext uri="{FF2B5EF4-FFF2-40B4-BE49-F238E27FC236}">
                <a16:creationId xmlns:a16="http://schemas.microsoft.com/office/drawing/2014/main" id="{D6DEF3D4-1481-266A-FDCE-9F88FE46401C}"/>
              </a:ext>
            </a:extLst>
          </p:cNvPr>
          <p:cNvSpPr txBox="1"/>
          <p:nvPr/>
        </p:nvSpPr>
        <p:spPr>
          <a:xfrm>
            <a:off x="3343593" y="4311062"/>
            <a:ext cx="1159322" cy="307777"/>
          </a:xfrm>
          <a:prstGeom prst="rect">
            <a:avLst/>
          </a:prstGeom>
          <a:solidFill>
            <a:schemeClr val="bg1"/>
          </a:solidFill>
          <a:ln w="38100">
            <a:solidFill>
              <a:schemeClr val="tx1"/>
            </a:solidFill>
          </a:ln>
        </p:spPr>
        <p:txBody>
          <a:bodyPr wrap="squar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Nozzle Slot</a:t>
            </a:r>
            <a:endParaRPr lang="fr-FR">
              <a:latin typeface="Lato" panose="020F0502020204030203" pitchFamily="34" charset="0"/>
              <a:ea typeface="Lato" panose="020F0502020204030203" pitchFamily="34" charset="0"/>
              <a:cs typeface="Lato" panose="020F0502020204030203" pitchFamily="34" charset="0"/>
            </a:endParaRPr>
          </a:p>
        </p:txBody>
      </p:sp>
      <p:sp>
        <p:nvSpPr>
          <p:cNvPr id="29" name="ZoneTexte 28">
            <a:extLst>
              <a:ext uri="{FF2B5EF4-FFF2-40B4-BE49-F238E27FC236}">
                <a16:creationId xmlns:a16="http://schemas.microsoft.com/office/drawing/2014/main" id="{59795C32-A683-8B11-1732-2173A5F1B9BD}"/>
              </a:ext>
            </a:extLst>
          </p:cNvPr>
          <p:cNvSpPr txBox="1"/>
          <p:nvPr/>
        </p:nvSpPr>
        <p:spPr>
          <a:xfrm>
            <a:off x="3343594" y="2410312"/>
            <a:ext cx="1159322" cy="307777"/>
          </a:xfrm>
          <a:prstGeom prst="rect">
            <a:avLst/>
          </a:prstGeom>
          <a:solidFill>
            <a:schemeClr val="bg1"/>
          </a:solidFill>
          <a:ln w="38100">
            <a:solidFill>
              <a:schemeClr val="tx1"/>
            </a:solidFill>
          </a:ln>
        </p:spPr>
        <p:txBody>
          <a:bodyPr wrap="squar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Single Slot</a:t>
            </a:r>
            <a:endParaRPr lang="fr-FR">
              <a:latin typeface="Lato" panose="020F0502020204030203" pitchFamily="34" charset="0"/>
              <a:ea typeface="Lato" panose="020F0502020204030203" pitchFamily="34" charset="0"/>
              <a:cs typeface="Lato" panose="020F0502020204030203" pitchFamily="34" charset="0"/>
            </a:endParaRPr>
          </a:p>
        </p:txBody>
      </p:sp>
      <p:pic>
        <p:nvPicPr>
          <p:cNvPr id="21" name="Image 20">
            <a:extLst>
              <a:ext uri="{FF2B5EF4-FFF2-40B4-BE49-F238E27FC236}">
                <a16:creationId xmlns:a16="http://schemas.microsoft.com/office/drawing/2014/main" id="{F29A3040-BA78-DD05-C3F6-37C6173B42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2540562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590711AE-9D60-EC34-7539-3A4A8827BF08}"/>
              </a:ext>
            </a:extLst>
          </p:cNvPr>
          <p:cNvSpPr txBox="1">
            <a:spLocks noGrp="1"/>
          </p:cNvSpPr>
          <p:nvPr>
            <p:ph type="title" idx="4294967295"/>
          </p:nvPr>
        </p:nvSpPr>
        <p:spPr>
          <a:xfrm>
            <a:off x="704553" y="414693"/>
            <a:ext cx="7718425" cy="573088"/>
          </a:xfrm>
          <a:prstGeom prst="rect">
            <a:avLst/>
          </a:prstGeom>
        </p:spPr>
        <p:txBody>
          <a:bodyPr spcFirstLastPara="1" wrap="square" lIns="91425" tIns="91425" rIns="91425" bIns="91425" anchor="t" anchorCtr="0">
            <a:noAutofit/>
          </a:bodyPr>
          <a:lstStyle/>
          <a:p>
            <a:pPr algn="ctr"/>
            <a:r>
              <a:rPr lang="en-US" sz="2400">
                <a:latin typeface="Lato" panose="020F0502020204030203" pitchFamily="34" charset="0"/>
                <a:ea typeface="Lato" panose="020F0502020204030203" pitchFamily="34" charset="0"/>
                <a:cs typeface="Lato" panose="020F0502020204030203" pitchFamily="34" charset="0"/>
              </a:rPr>
              <a:t>Evaluation of Results</a:t>
            </a:r>
            <a:endParaRPr sz="2400"/>
          </a:p>
        </p:txBody>
      </p:sp>
      <p:sp>
        <p:nvSpPr>
          <p:cNvPr id="3" name="ZoneTexte 2">
            <a:extLst>
              <a:ext uri="{FF2B5EF4-FFF2-40B4-BE49-F238E27FC236}">
                <a16:creationId xmlns:a16="http://schemas.microsoft.com/office/drawing/2014/main" id="{5AB5D0F6-6BA9-9D10-DC39-D721D444FA34}"/>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14</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F7806028-0A1A-F727-83A6-A8EBA99FC5A0}"/>
                  </a:ext>
                </a:extLst>
              </p:cNvPr>
              <p:cNvSpPr txBox="1"/>
              <p:nvPr/>
            </p:nvSpPr>
            <p:spPr>
              <a:xfrm>
                <a:off x="1045055" y="3601909"/>
                <a:ext cx="1764927" cy="9387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i="1" smtClean="0">
                          <a:latin typeface="Cambria Math" panose="02040503050406030204" pitchFamily="18" charset="0"/>
                          <a:ea typeface="Cambria Math" panose="02040503050406030204" pitchFamily="18" charset="0"/>
                        </a:rPr>
                        <m:t>𝜂</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rPr>
                            <m:t>𝑇𝑅</m:t>
                          </m:r>
                        </m:num>
                        <m:den>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𝑀𝐹𝑅</m:t>
                                  </m:r>
                                </m:e>
                                <m:sub>
                                  <m:r>
                                    <a:rPr lang="en-US" sz="2000" b="0" i="1" smtClean="0">
                                      <a:latin typeface="Cambria Math" panose="02040503050406030204" pitchFamily="18" charset="0"/>
                                      <a:ea typeface="Cambria Math" panose="02040503050406030204" pitchFamily="18" charset="0"/>
                                    </a:rPr>
                                    <m:t>𝑠</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𝑀𝐹𝑅</m:t>
                                  </m:r>
                                </m:e>
                                <m:sub>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sub>
                              </m:sSub>
                            </m:den>
                          </m:f>
                        </m:den>
                      </m:f>
                    </m:oMath>
                  </m:oMathPara>
                </a14:m>
                <a:endParaRPr lang="fr-FR" sz="2000"/>
              </a:p>
            </p:txBody>
          </p:sp>
        </mc:Choice>
        <mc:Fallback xmlns="">
          <p:sp>
            <p:nvSpPr>
              <p:cNvPr id="4" name="ZoneTexte 3">
                <a:extLst>
                  <a:ext uri="{FF2B5EF4-FFF2-40B4-BE49-F238E27FC236}">
                    <a16:creationId xmlns:a16="http://schemas.microsoft.com/office/drawing/2014/main" id="{F7806028-0A1A-F727-83A6-A8EBA99FC5A0}"/>
                  </a:ext>
                </a:extLst>
              </p:cNvPr>
              <p:cNvSpPr txBox="1">
                <a:spLocks noRot="1" noChangeAspect="1" noMove="1" noResize="1" noEditPoints="1" noAdjustHandles="1" noChangeArrowheads="1" noChangeShapeType="1" noTextEdit="1"/>
              </p:cNvSpPr>
              <p:nvPr/>
            </p:nvSpPr>
            <p:spPr>
              <a:xfrm>
                <a:off x="1045055" y="3601909"/>
                <a:ext cx="1764927" cy="938719"/>
              </a:xfrm>
              <a:prstGeom prst="rect">
                <a:avLst/>
              </a:prstGeom>
              <a:blipFill>
                <a:blip r:embed="rId3"/>
                <a:stretch>
                  <a:fillRect/>
                </a:stretch>
              </a:blipFill>
            </p:spPr>
            <p:txBody>
              <a:bodyPr/>
              <a:lstStyle/>
              <a:p>
                <a:r>
                  <a:rPr lang="en-US">
                    <a:noFill/>
                  </a:rPr>
                  <a:t> </a:t>
                </a:r>
              </a:p>
            </p:txBody>
          </p:sp>
        </mc:Fallback>
      </mc:AlternateContent>
      <p:sp>
        <p:nvSpPr>
          <p:cNvPr id="7" name="ZoneTexte 6">
            <a:extLst>
              <a:ext uri="{FF2B5EF4-FFF2-40B4-BE49-F238E27FC236}">
                <a16:creationId xmlns:a16="http://schemas.microsoft.com/office/drawing/2014/main" id="{7C3BC2CF-4A89-329A-6999-8F5CAC370206}"/>
              </a:ext>
            </a:extLst>
          </p:cNvPr>
          <p:cNvSpPr txBox="1"/>
          <p:nvPr/>
        </p:nvSpPr>
        <p:spPr>
          <a:xfrm>
            <a:off x="398124" y="1402648"/>
            <a:ext cx="4030038" cy="369332"/>
          </a:xfrm>
          <a:prstGeom prst="rect">
            <a:avLst/>
          </a:prstGeom>
          <a:noFill/>
        </p:spPr>
        <p:txBody>
          <a:bodyPr wrap="square">
            <a:spAutoFit/>
          </a:bodyPr>
          <a:lstStyle/>
          <a:p>
            <a:pPr algn="l"/>
            <a:r>
              <a:rPr lang="en-US" sz="1800" b="0" i="0">
                <a:effectLst/>
                <a:latin typeface="Lato" panose="020F0502020204030203" pitchFamily="34" charset="0"/>
                <a:ea typeface="Lato" panose="020F0502020204030203" pitchFamily="34" charset="0"/>
                <a:cs typeface="Lato" panose="020F0502020204030203" pitchFamily="34" charset="0"/>
              </a:rPr>
              <a:t>Primary Flow Deviation</a:t>
            </a:r>
          </a:p>
        </p:txBody>
      </p:sp>
      <p:sp>
        <p:nvSpPr>
          <p:cNvPr id="9" name="ZoneTexte 8">
            <a:extLst>
              <a:ext uri="{FF2B5EF4-FFF2-40B4-BE49-F238E27FC236}">
                <a16:creationId xmlns:a16="http://schemas.microsoft.com/office/drawing/2014/main" id="{82C90F55-88FF-B0C2-2C05-0D54FC972402}"/>
              </a:ext>
            </a:extLst>
          </p:cNvPr>
          <p:cNvSpPr txBox="1"/>
          <p:nvPr/>
        </p:nvSpPr>
        <p:spPr>
          <a:xfrm>
            <a:off x="398124" y="3002189"/>
            <a:ext cx="4823716" cy="369332"/>
          </a:xfrm>
          <a:prstGeom prst="rect">
            <a:avLst/>
          </a:prstGeom>
          <a:noFill/>
        </p:spPr>
        <p:txBody>
          <a:bodyPr wrap="square">
            <a:spAutoFit/>
          </a:bodyPr>
          <a:lstStyle/>
          <a:p>
            <a:r>
              <a:rPr lang="en-US" sz="1800">
                <a:latin typeface="Lato" panose="020F0502020204030203" pitchFamily="34" charset="0"/>
                <a:ea typeface="Lato" panose="020F0502020204030203" pitchFamily="34" charset="0"/>
                <a:cs typeface="Lato" panose="020F0502020204030203" pitchFamily="34" charset="0"/>
              </a:rPr>
              <a:t>E</a:t>
            </a:r>
            <a:r>
              <a:rPr lang="en-US" sz="1800" b="0" i="0">
                <a:effectLst/>
                <a:latin typeface="Lato" panose="020F0502020204030203" pitchFamily="34" charset="0"/>
                <a:ea typeface="Lato" panose="020F0502020204030203" pitchFamily="34" charset="0"/>
                <a:cs typeface="Lato" panose="020F0502020204030203" pitchFamily="34" charset="0"/>
              </a:rPr>
              <a:t>fficiency </a:t>
            </a:r>
            <a:r>
              <a:rPr lang="en-US" sz="1800">
                <a:latin typeface="Lato" panose="020F0502020204030203" pitchFamily="34" charset="0"/>
                <a:ea typeface="Lato" panose="020F0502020204030203" pitchFamily="34" charset="0"/>
                <a:cs typeface="Lato" panose="020F0502020204030203" pitchFamily="34" charset="0"/>
              </a:rPr>
              <a:t>C</a:t>
            </a:r>
            <a:r>
              <a:rPr lang="en-US" sz="1800" b="0" i="0">
                <a:effectLst/>
                <a:latin typeface="Lato" panose="020F0502020204030203" pitchFamily="34" charset="0"/>
                <a:ea typeface="Lato" panose="020F0502020204030203" pitchFamily="34" charset="0"/>
                <a:cs typeface="Lato" panose="020F0502020204030203" pitchFamily="34" charset="0"/>
              </a:rPr>
              <a:t>alculation</a:t>
            </a:r>
            <a:endParaRPr lang="fr-FR" sz="180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2F05B22-951C-2D8E-05B6-4F9B8CFA3412}"/>
                  </a:ext>
                </a:extLst>
              </p:cNvPr>
              <p:cNvSpPr txBox="1"/>
              <p:nvPr/>
            </p:nvSpPr>
            <p:spPr>
              <a:xfrm>
                <a:off x="1251332" y="2028626"/>
                <a:ext cx="3312434" cy="477054"/>
              </a:xfrm>
              <a:prstGeom prst="rect">
                <a:avLst/>
              </a:prstGeom>
              <a:noFill/>
            </p:spPr>
            <p:txBody>
              <a:bodyPr wrap="square" lIns="0" tIns="0" rIns="0" bIns="0" rtlCol="0">
                <a:spAutoFit/>
              </a:bodyPr>
              <a:lstStyle/>
              <a:p>
                <a:r>
                  <a:rPr lang="en-US" sz="2000" b="0" i="1">
                    <a:latin typeface="Lato" panose="020F0502020204030203" pitchFamily="34" charset="0"/>
                    <a:ea typeface="Lato" panose="020F0502020204030203" pitchFamily="34" charset="0"/>
                    <a:cs typeface="Lato" panose="020F0502020204030203" pitchFamily="34" charset="0"/>
                  </a:rPr>
                  <a:t>TR</a:t>
                </a:r>
                <a14:m>
                  <m:oMath xmlns:m="http://schemas.openxmlformats.org/officeDocument/2006/math">
                    <m:r>
                      <a:rPr lang="fr-FR"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solidFill>
                                  <a:srgbClr val="FF0000"/>
                                </a:solidFill>
                                <a:latin typeface="Cambria Math" panose="02040503050406030204" pitchFamily="18" charset="0"/>
                                <a:ea typeface="Cambria Math" panose="02040503050406030204" pitchFamily="18" charset="0"/>
                              </a:rPr>
                            </m:ctrlPr>
                          </m:sSubPr>
                          <m:e>
                            <m:r>
                              <a:rPr lang="en-US" sz="2000" b="0" i="1" smtClean="0">
                                <a:solidFill>
                                  <a:srgbClr val="FF0000"/>
                                </a:solidFill>
                                <a:latin typeface="Cambria Math" panose="02040503050406030204" pitchFamily="18" charset="0"/>
                                <a:ea typeface="Cambria Math" panose="02040503050406030204" pitchFamily="18" charset="0"/>
                              </a:rPr>
                              <m:t>𝐹</m:t>
                            </m:r>
                          </m:e>
                          <m:sub>
                            <m:r>
                              <a:rPr lang="en-US" sz="2000" b="0" i="1" smtClean="0">
                                <a:solidFill>
                                  <a:srgbClr val="FF0000"/>
                                </a:solidFill>
                                <a:latin typeface="Cambria Math" panose="02040503050406030204" pitchFamily="18" charset="0"/>
                                <a:ea typeface="Cambria Math" panose="02040503050406030204" pitchFamily="18" charset="0"/>
                              </a:rPr>
                              <m:t>𝑛𝑜𝑟𝑚𝑎𝑙</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solidFill>
                                  <a:srgbClr val="0070C0"/>
                                </a:solidFill>
                                <a:latin typeface="Cambria Math" panose="02040503050406030204" pitchFamily="18" charset="0"/>
                                <a:ea typeface="Cambria Math" panose="02040503050406030204" pitchFamily="18" charset="0"/>
                              </a:rPr>
                              <m:t>𝐹</m:t>
                            </m:r>
                          </m:e>
                          <m:sub>
                            <m:r>
                              <a:rPr lang="en-US" sz="2000" b="0" i="1" smtClean="0">
                                <a:solidFill>
                                  <a:srgbClr val="0070C0"/>
                                </a:solidFill>
                                <a:latin typeface="Cambria Math" panose="02040503050406030204" pitchFamily="18" charset="0"/>
                                <a:ea typeface="Cambria Math" panose="02040503050406030204" pitchFamily="18" charset="0"/>
                              </a:rPr>
                              <m:t>𝑎𝑥𝑖𝑎𝑙</m:t>
                            </m:r>
                          </m:sub>
                        </m:sSub>
                      </m:den>
                    </m:f>
                  </m:oMath>
                </a14:m>
                <a:endParaRPr lang="fr-FR" sz="2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ZoneTexte 5">
                <a:extLst>
                  <a:ext uri="{FF2B5EF4-FFF2-40B4-BE49-F238E27FC236}">
                    <a16:creationId xmlns:a16="http://schemas.microsoft.com/office/drawing/2014/main" id="{C2F05B22-951C-2D8E-05B6-4F9B8CFA3412}"/>
                  </a:ext>
                </a:extLst>
              </p:cNvPr>
              <p:cNvSpPr txBox="1">
                <a:spLocks noRot="1" noChangeAspect="1" noMove="1" noResize="1" noEditPoints="1" noAdjustHandles="1" noChangeArrowheads="1" noChangeShapeType="1" noTextEdit="1"/>
              </p:cNvSpPr>
              <p:nvPr/>
            </p:nvSpPr>
            <p:spPr>
              <a:xfrm>
                <a:off x="1251332" y="2028626"/>
                <a:ext cx="3312434" cy="477054"/>
              </a:xfrm>
              <a:prstGeom prst="rect">
                <a:avLst/>
              </a:prstGeom>
              <a:blipFill>
                <a:blip r:embed="rId4"/>
                <a:stretch>
                  <a:fillRect l="-4596" t="-5128" b="-11538"/>
                </a:stretch>
              </a:blipFill>
            </p:spPr>
            <p:txBody>
              <a:bodyPr/>
              <a:lstStyle/>
              <a:p>
                <a:r>
                  <a:rPr lang="en-US">
                    <a:noFill/>
                  </a:rPr>
                  <a:t> </a:t>
                </a:r>
              </a:p>
            </p:txBody>
          </p:sp>
        </mc:Fallback>
      </mc:AlternateContent>
      <p:pic>
        <p:nvPicPr>
          <p:cNvPr id="8" name="Image 7">
            <a:extLst>
              <a:ext uri="{FF2B5EF4-FFF2-40B4-BE49-F238E27FC236}">
                <a16:creationId xmlns:a16="http://schemas.microsoft.com/office/drawing/2014/main" id="{ED41006A-EB4A-7C6F-6A12-328CBD0C3F7A}"/>
              </a:ext>
            </a:extLst>
          </p:cNvPr>
          <p:cNvPicPr>
            <a:picLocks noChangeAspect="1"/>
          </p:cNvPicPr>
          <p:nvPr/>
        </p:nvPicPr>
        <p:blipFill>
          <a:blip r:embed="rId5"/>
          <a:stretch>
            <a:fillRect/>
          </a:stretch>
        </p:blipFill>
        <p:spPr>
          <a:xfrm>
            <a:off x="4117324" y="1177000"/>
            <a:ext cx="3836051" cy="1928622"/>
          </a:xfrm>
          <a:prstGeom prst="rect">
            <a:avLst/>
          </a:prstGeom>
          <a:ln w="38100">
            <a:solidFill>
              <a:schemeClr val="tx1"/>
            </a:solidFill>
          </a:ln>
        </p:spPr>
      </p:pic>
      <p:cxnSp>
        <p:nvCxnSpPr>
          <p:cNvPr id="10" name="Connecteur droit 9">
            <a:extLst>
              <a:ext uri="{FF2B5EF4-FFF2-40B4-BE49-F238E27FC236}">
                <a16:creationId xmlns:a16="http://schemas.microsoft.com/office/drawing/2014/main" id="{558608DE-E096-42E1-DE6E-4551B8F9AFD4}"/>
              </a:ext>
            </a:extLst>
          </p:cNvPr>
          <p:cNvCxnSpPr>
            <a:cxnSpLocks/>
          </p:cNvCxnSpPr>
          <p:nvPr/>
        </p:nvCxnSpPr>
        <p:spPr>
          <a:xfrm flipV="1">
            <a:off x="6869158" y="1701437"/>
            <a:ext cx="0" cy="870313"/>
          </a:xfrm>
          <a:prstGeom prst="line">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5817ABB-64AD-1DF9-1EE5-508EEDC73F94}"/>
              </a:ext>
            </a:extLst>
          </p:cNvPr>
          <p:cNvCxnSpPr>
            <a:cxnSpLocks/>
          </p:cNvCxnSpPr>
          <p:nvPr/>
        </p:nvCxnSpPr>
        <p:spPr>
          <a:xfrm>
            <a:off x="5943872" y="2141311"/>
            <a:ext cx="1295400" cy="0"/>
          </a:xfrm>
          <a:prstGeom prst="line">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A5A20AA-2CE6-43DD-1405-4EA141069872}"/>
                  </a:ext>
                </a:extLst>
              </p:cNvPr>
              <p:cNvSpPr txBox="1"/>
              <p:nvPr/>
            </p:nvSpPr>
            <p:spPr>
              <a:xfrm>
                <a:off x="4328772" y="3603305"/>
                <a:ext cx="4153988" cy="707886"/>
              </a:xfrm>
              <a:prstGeom prst="rect">
                <a:avLst/>
              </a:prstGeom>
              <a:noFill/>
            </p:spPr>
            <p:txBody>
              <a:bodyPr wrap="square" rtlCol="0">
                <a:spAutoFit/>
              </a:bodyPr>
              <a:lstStyle/>
              <a:p>
                <a:r>
                  <a:rPr lang="fr-FR" sz="1000">
                    <a:latin typeface="Lato" panose="020F0502020204030203" pitchFamily="34" charset="0"/>
                    <a:ea typeface="Lato" panose="020F0502020204030203" pitchFamily="34" charset="0"/>
                    <a:cs typeface="Lato" panose="020F0502020204030203" pitchFamily="34" charset="0"/>
                  </a:rPr>
                  <a:t>TR: 	</a:t>
                </a:r>
                <a:r>
                  <a:rPr lang="fr-FR" sz="1000" err="1">
                    <a:latin typeface="Lato" panose="020F0502020204030203" pitchFamily="34" charset="0"/>
                    <a:ea typeface="Lato" panose="020F0502020204030203" pitchFamily="34" charset="0"/>
                    <a:cs typeface="Lato" panose="020F0502020204030203" pitchFamily="34" charset="0"/>
                  </a:rPr>
                  <a:t>Thrust</a:t>
                </a:r>
                <a:r>
                  <a:rPr lang="fr-FR" sz="1000">
                    <a:latin typeface="Lato" panose="020F0502020204030203" pitchFamily="34" charset="0"/>
                    <a:ea typeface="Lato" panose="020F0502020204030203" pitchFamily="34" charset="0"/>
                    <a:cs typeface="Lato" panose="020F0502020204030203" pitchFamily="34" charset="0"/>
                  </a:rPr>
                  <a:t> Ratio</a:t>
                </a:r>
              </a:p>
              <a:p>
                <a:r>
                  <a:rPr lang="el-GR" sz="1000">
                    <a:latin typeface="Lato" panose="020F0502020204030203" pitchFamily="34" charset="0"/>
                    <a:ea typeface="Lato" panose="020F0502020204030203" pitchFamily="34" charset="0"/>
                    <a:cs typeface="Lato" panose="020F0502020204030203" pitchFamily="34" charset="0"/>
                  </a:rPr>
                  <a:t>η</a:t>
                </a:r>
                <a:r>
                  <a:rPr lang="fr-FR" sz="1000">
                    <a:latin typeface="Lato" panose="020F0502020204030203" pitchFamily="34" charset="0"/>
                    <a:ea typeface="Lato" panose="020F0502020204030203" pitchFamily="34" charset="0"/>
                    <a:cs typeface="Lato" panose="020F0502020204030203" pitchFamily="34" charset="0"/>
                  </a:rPr>
                  <a:t>: 	</a:t>
                </a:r>
                <a:r>
                  <a:rPr lang="fr-FR" sz="1000" err="1">
                    <a:latin typeface="Lato" panose="020F0502020204030203" pitchFamily="34" charset="0"/>
                    <a:ea typeface="Lato" panose="020F0502020204030203" pitchFamily="34" charset="0"/>
                    <a:cs typeface="Lato" panose="020F0502020204030203" pitchFamily="34" charset="0"/>
                  </a:rPr>
                  <a:t>Efficiency</a:t>
                </a:r>
                <a:endParaRPr lang="fr-FR" sz="1000">
                  <a:latin typeface="Lato" panose="020F0502020204030203" pitchFamily="34" charset="0"/>
                  <a:ea typeface="Lato" panose="020F0502020204030203" pitchFamily="34" charset="0"/>
                  <a:cs typeface="Lato" panose="020F0502020204030203" pitchFamily="34" charset="0"/>
                </a:endParaRPr>
              </a:p>
              <a:p>
                <a14:m>
                  <m:oMath xmlns:m="http://schemas.openxmlformats.org/officeDocument/2006/math">
                    <m:sSub>
                      <m:sSubPr>
                        <m:ctrlPr>
                          <a:rPr lang="fr-FR" sz="1000" i="1" smtClean="0">
                            <a:latin typeface="Cambria Math" panose="02040503050406030204" pitchFamily="18" charset="0"/>
                          </a:rPr>
                        </m:ctrlPr>
                      </m:sSubPr>
                      <m:e>
                        <m:r>
                          <m:rPr>
                            <m:sty m:val="p"/>
                          </m:rPr>
                          <a:rPr lang="fr-FR" sz="1000" b="0" i="0" smtClean="0">
                            <a:latin typeface="Cambria Math" panose="02040503050406030204" pitchFamily="18" charset="0"/>
                          </a:rPr>
                          <m:t>MFR</m:t>
                        </m:r>
                      </m:e>
                      <m:sub>
                        <m:r>
                          <m:rPr>
                            <m:sty m:val="p"/>
                          </m:rPr>
                          <a:rPr lang="fr-FR" sz="1000" b="0" i="0" smtClean="0">
                            <a:latin typeface="Cambria Math" panose="02040503050406030204" pitchFamily="18" charset="0"/>
                          </a:rPr>
                          <m:t>S</m:t>
                        </m:r>
                      </m:sub>
                    </m:sSub>
                  </m:oMath>
                </a14:m>
                <a:r>
                  <a:rPr lang="fr-FR" sz="1000">
                    <a:latin typeface="Lato" panose="020F0502020204030203" pitchFamily="34" charset="0"/>
                    <a:ea typeface="Lato" panose="020F0502020204030203" pitchFamily="34" charset="0"/>
                    <a:cs typeface="Lato" panose="020F0502020204030203" pitchFamily="34" charset="0"/>
                  </a:rPr>
                  <a:t>:	Mass Flow Rate of the </a:t>
                </a:r>
                <a:r>
                  <a:rPr lang="fr-FR" sz="1000" err="1">
                    <a:latin typeface="Lato" panose="020F0502020204030203" pitchFamily="34" charset="0"/>
                    <a:ea typeface="Lato" panose="020F0502020204030203" pitchFamily="34" charset="0"/>
                    <a:cs typeface="Lato" panose="020F0502020204030203" pitchFamily="34" charset="0"/>
                  </a:rPr>
                  <a:t>Secondary</a:t>
                </a:r>
                <a:r>
                  <a:rPr lang="fr-FR" sz="1000">
                    <a:latin typeface="Lato" panose="020F0502020204030203" pitchFamily="34" charset="0"/>
                    <a:ea typeface="Lato" panose="020F0502020204030203" pitchFamily="34" charset="0"/>
                    <a:cs typeface="Lato" panose="020F0502020204030203" pitchFamily="34" charset="0"/>
                  </a:rPr>
                  <a:t> </a:t>
                </a:r>
                <a:r>
                  <a:rPr lang="fr-FR" sz="1000" err="1">
                    <a:latin typeface="Lato" panose="020F0502020204030203" pitchFamily="34" charset="0"/>
                    <a:ea typeface="Lato" panose="020F0502020204030203" pitchFamily="34" charset="0"/>
                    <a:cs typeface="Lato" panose="020F0502020204030203" pitchFamily="34" charset="0"/>
                  </a:rPr>
                  <a:t>Inlet</a:t>
                </a:r>
                <a:endParaRPr lang="fr-FR" sz="1000">
                  <a:latin typeface="Lato" panose="020F0502020204030203" pitchFamily="34" charset="0"/>
                  <a:ea typeface="Lato" panose="020F0502020204030203" pitchFamily="34" charset="0"/>
                  <a:cs typeface="Lato" panose="020F0502020204030203" pitchFamily="34" charset="0"/>
                </a:endParaRPr>
              </a:p>
              <a:p>
                <a14:m>
                  <m:oMath xmlns:m="http://schemas.openxmlformats.org/officeDocument/2006/math">
                    <m:sSub>
                      <m:sSubPr>
                        <m:ctrlPr>
                          <a:rPr lang="fr-FR" sz="1000" i="1" smtClean="0">
                            <a:latin typeface="Cambria Math" panose="02040503050406030204" pitchFamily="18" charset="0"/>
                          </a:rPr>
                        </m:ctrlPr>
                      </m:sSubPr>
                      <m:e>
                        <m:r>
                          <m:rPr>
                            <m:sty m:val="p"/>
                          </m:rPr>
                          <a:rPr lang="fr-FR" sz="1000" b="0" i="0" smtClean="0">
                            <a:latin typeface="Cambria Math" panose="02040503050406030204" pitchFamily="18" charset="0"/>
                          </a:rPr>
                          <m:t>MFR</m:t>
                        </m:r>
                      </m:e>
                      <m:sub>
                        <m:r>
                          <m:rPr>
                            <m:sty m:val="p"/>
                          </m:rPr>
                          <a:rPr lang="fr-FR" sz="1000" b="0" i="0" smtClean="0">
                            <a:latin typeface="Cambria Math" panose="02040503050406030204" pitchFamily="18" charset="0"/>
                          </a:rPr>
                          <m:t>P</m:t>
                        </m:r>
                        <m:r>
                          <a:rPr lang="fr-FR" sz="1000" b="0" i="0" smtClean="0">
                            <a:latin typeface="Cambria Math" panose="02040503050406030204" pitchFamily="18" charset="0"/>
                          </a:rPr>
                          <m:t>+</m:t>
                        </m:r>
                        <m:r>
                          <m:rPr>
                            <m:sty m:val="p"/>
                          </m:rPr>
                          <a:rPr lang="fr-FR" sz="1000" b="0" i="0" smtClean="0">
                            <a:latin typeface="Cambria Math" panose="02040503050406030204" pitchFamily="18" charset="0"/>
                          </a:rPr>
                          <m:t>S</m:t>
                        </m:r>
                      </m:sub>
                    </m:sSub>
                  </m:oMath>
                </a14:m>
                <a:r>
                  <a:rPr lang="fr-FR" sz="1000">
                    <a:latin typeface="Lato" panose="020F0502020204030203" pitchFamily="34" charset="0"/>
                    <a:ea typeface="Lato" panose="020F0502020204030203" pitchFamily="34" charset="0"/>
                    <a:cs typeface="Lato" panose="020F0502020204030203" pitchFamily="34" charset="0"/>
                  </a:rPr>
                  <a:t>:	Total Mass Flow Rate </a:t>
                </a:r>
                <a:r>
                  <a:rPr lang="fr-FR" sz="1000" err="1">
                    <a:latin typeface="Lato" panose="020F0502020204030203" pitchFamily="34" charset="0"/>
                    <a:ea typeface="Lato" panose="020F0502020204030203" pitchFamily="34" charset="0"/>
                    <a:cs typeface="Lato" panose="020F0502020204030203" pitchFamily="34" charset="0"/>
                  </a:rPr>
                  <a:t>through</a:t>
                </a:r>
                <a:r>
                  <a:rPr lang="fr-FR" sz="1000">
                    <a:latin typeface="Lato" panose="020F0502020204030203" pitchFamily="34" charset="0"/>
                    <a:ea typeface="Lato" panose="020F0502020204030203" pitchFamily="34" charset="0"/>
                    <a:cs typeface="Lato" panose="020F0502020204030203" pitchFamily="34" charset="0"/>
                  </a:rPr>
                  <a:t> the </a:t>
                </a:r>
                <a:r>
                  <a:rPr lang="fr-FR" sz="1000" err="1">
                    <a:latin typeface="Lato" panose="020F0502020204030203" pitchFamily="34" charset="0"/>
                    <a:ea typeface="Lato" panose="020F0502020204030203" pitchFamily="34" charset="0"/>
                    <a:cs typeface="Lato" panose="020F0502020204030203" pitchFamily="34" charset="0"/>
                  </a:rPr>
                  <a:t>Nozzle</a:t>
                </a:r>
                <a:endParaRPr lang="fr-FR" sz="1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5" name="ZoneTexte 4">
                <a:extLst>
                  <a:ext uri="{FF2B5EF4-FFF2-40B4-BE49-F238E27FC236}">
                    <a16:creationId xmlns:a16="http://schemas.microsoft.com/office/drawing/2014/main" id="{EA5A20AA-2CE6-43DD-1405-4EA141069872}"/>
                  </a:ext>
                </a:extLst>
              </p:cNvPr>
              <p:cNvSpPr txBox="1">
                <a:spLocks noRot="1" noChangeAspect="1" noMove="1" noResize="1" noEditPoints="1" noAdjustHandles="1" noChangeArrowheads="1" noChangeShapeType="1" noTextEdit="1"/>
              </p:cNvSpPr>
              <p:nvPr/>
            </p:nvSpPr>
            <p:spPr>
              <a:xfrm>
                <a:off x="4328772" y="3603305"/>
                <a:ext cx="4153988" cy="707886"/>
              </a:xfrm>
              <a:prstGeom prst="rect">
                <a:avLst/>
              </a:prstGeom>
              <a:blipFill>
                <a:blip r:embed="rId6"/>
                <a:stretch>
                  <a:fillRect b="-3448"/>
                </a:stretch>
              </a:blipFill>
            </p:spPr>
            <p:txBody>
              <a:bodyPr/>
              <a:lstStyle/>
              <a:p>
                <a:r>
                  <a:rPr lang="en-US">
                    <a:noFill/>
                  </a:rPr>
                  <a:t> </a:t>
                </a:r>
              </a:p>
            </p:txBody>
          </p:sp>
        </mc:Fallback>
      </mc:AlternateContent>
      <p:pic>
        <p:nvPicPr>
          <p:cNvPr id="13" name="Image 12">
            <a:extLst>
              <a:ext uri="{FF2B5EF4-FFF2-40B4-BE49-F238E27FC236}">
                <a16:creationId xmlns:a16="http://schemas.microsoft.com/office/drawing/2014/main" id="{71EAB316-995A-EF0B-CB19-340314FC803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2" name="Image 3">
            <a:extLst>
              <a:ext uri="{FF2B5EF4-FFF2-40B4-BE49-F238E27FC236}">
                <a16:creationId xmlns:a16="http://schemas.microsoft.com/office/drawing/2014/main" id="{407C7190-B5AA-C9F2-EF0B-F1D11B5C9415}"/>
              </a:ext>
            </a:extLst>
          </p:cNvPr>
          <p:cNvPicPr>
            <a:picLocks noChangeAspect="1"/>
          </p:cNvPicPr>
          <p:nvPr/>
        </p:nvPicPr>
        <p:blipFill rotWithShape="1">
          <a:blip r:embed="rId3">
            <a:alphaModFix amt="25000"/>
          </a:blip>
          <a:srcRect l="30553" t="4782" r="8707" b="19004"/>
          <a:stretch/>
        </p:blipFill>
        <p:spPr>
          <a:xfrm>
            <a:off x="1689100" y="1193800"/>
            <a:ext cx="6239049" cy="2979478"/>
          </a:xfrm>
          <a:prstGeom prst="rect">
            <a:avLst/>
          </a:prstGeom>
        </p:spPr>
      </p:pic>
      <p:graphicFrame>
        <p:nvGraphicFramePr>
          <p:cNvPr id="7" name="Graphique 6">
            <a:extLst>
              <a:ext uri="{FF2B5EF4-FFF2-40B4-BE49-F238E27FC236}">
                <a16:creationId xmlns:a16="http://schemas.microsoft.com/office/drawing/2014/main" id="{22EC820B-8B4F-90B5-1904-93E7A4670654}"/>
              </a:ext>
            </a:extLst>
          </p:cNvPr>
          <p:cNvGraphicFramePr>
            <a:graphicFrameLocks/>
          </p:cNvGraphicFramePr>
          <p:nvPr>
            <p:extLst>
              <p:ext uri="{D42A27DB-BD31-4B8C-83A1-F6EECF244321}">
                <p14:modId xmlns:p14="http://schemas.microsoft.com/office/powerpoint/2010/main" val="1718658395"/>
              </p:ext>
            </p:extLst>
          </p:nvPr>
        </p:nvGraphicFramePr>
        <p:xfrm>
          <a:off x="1060450" y="806450"/>
          <a:ext cx="7108010" cy="3913151"/>
        </p:xfrm>
        <a:graphic>
          <a:graphicData uri="http://schemas.openxmlformats.org/drawingml/2006/chart">
            <c:chart xmlns:c="http://schemas.openxmlformats.org/drawingml/2006/chart" xmlns:r="http://schemas.openxmlformats.org/officeDocument/2006/relationships" r:id="rId4"/>
          </a:graphicData>
        </a:graphic>
      </p:graphicFrame>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15</a:t>
            </a:r>
          </a:p>
        </p:txBody>
      </p:sp>
      <p:pic>
        <p:nvPicPr>
          <p:cNvPr id="8" name="Image 7">
            <a:extLst>
              <a:ext uri="{FF2B5EF4-FFF2-40B4-BE49-F238E27FC236}">
                <a16:creationId xmlns:a16="http://schemas.microsoft.com/office/drawing/2014/main" id="{3EAE9CF3-910C-BDC8-326F-143645518E6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9" name="Google Shape;737;p84">
            <a:extLst>
              <a:ext uri="{FF2B5EF4-FFF2-40B4-BE49-F238E27FC236}">
                <a16:creationId xmlns:a16="http://schemas.microsoft.com/office/drawing/2014/main" id="{3CD5518B-A832-92DB-2DAC-35A35860ECBC}"/>
              </a:ext>
            </a:extLst>
          </p:cNvPr>
          <p:cNvSpPr txBox="1">
            <a:spLocks/>
          </p:cNvSpPr>
          <p:nvPr/>
        </p:nvSpPr>
        <p:spPr>
          <a:xfrm>
            <a:off x="712786" y="311987"/>
            <a:ext cx="77184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400">
                <a:latin typeface="Lato" panose="020F0502020204030203" pitchFamily="34" charset="0"/>
                <a:ea typeface="Lato" panose="020F0502020204030203" pitchFamily="34" charset="0"/>
                <a:cs typeface="Lato" panose="020F0502020204030203" pitchFamily="34" charset="0"/>
              </a:rPr>
              <a:t>Single Slot</a:t>
            </a:r>
            <a:endParaRPr lang="en-US" sz="2400"/>
          </a:p>
        </p:txBody>
      </p:sp>
    </p:spTree>
    <p:extLst>
      <p:ext uri="{BB962C8B-B14F-4D97-AF65-F5344CB8AC3E}">
        <p14:creationId xmlns:p14="http://schemas.microsoft.com/office/powerpoint/2010/main" val="382984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2" name="Image 3">
            <a:extLst>
              <a:ext uri="{FF2B5EF4-FFF2-40B4-BE49-F238E27FC236}">
                <a16:creationId xmlns:a16="http://schemas.microsoft.com/office/drawing/2014/main" id="{407C7190-B5AA-C9F2-EF0B-F1D11B5C9415}"/>
              </a:ext>
            </a:extLst>
          </p:cNvPr>
          <p:cNvPicPr>
            <a:picLocks noChangeAspect="1"/>
          </p:cNvPicPr>
          <p:nvPr/>
        </p:nvPicPr>
        <p:blipFill rotWithShape="1">
          <a:blip r:embed="rId3">
            <a:alphaModFix amt="25000"/>
          </a:blip>
          <a:srcRect l="30553" t="4782" r="8707" b="19004"/>
          <a:stretch/>
        </p:blipFill>
        <p:spPr>
          <a:xfrm>
            <a:off x="1689100" y="1193800"/>
            <a:ext cx="6239049" cy="2979478"/>
          </a:xfrm>
          <a:prstGeom prst="rect">
            <a:avLst/>
          </a:prstGeom>
        </p:spPr>
      </p:pic>
      <p:graphicFrame>
        <p:nvGraphicFramePr>
          <p:cNvPr id="7" name="Graphique 6">
            <a:extLst>
              <a:ext uri="{FF2B5EF4-FFF2-40B4-BE49-F238E27FC236}">
                <a16:creationId xmlns:a16="http://schemas.microsoft.com/office/drawing/2014/main" id="{22EC820B-8B4F-90B5-1904-93E7A4670654}"/>
              </a:ext>
            </a:extLst>
          </p:cNvPr>
          <p:cNvGraphicFramePr>
            <a:graphicFrameLocks/>
          </p:cNvGraphicFramePr>
          <p:nvPr>
            <p:extLst>
              <p:ext uri="{D42A27DB-BD31-4B8C-83A1-F6EECF244321}">
                <p14:modId xmlns:p14="http://schemas.microsoft.com/office/powerpoint/2010/main" val="3148063146"/>
              </p:ext>
            </p:extLst>
          </p:nvPr>
        </p:nvGraphicFramePr>
        <p:xfrm>
          <a:off x="1060450" y="806450"/>
          <a:ext cx="7108010" cy="3913151"/>
        </p:xfrm>
        <a:graphic>
          <a:graphicData uri="http://schemas.openxmlformats.org/drawingml/2006/chart">
            <c:chart xmlns:c="http://schemas.openxmlformats.org/drawingml/2006/chart" xmlns:r="http://schemas.openxmlformats.org/officeDocument/2006/relationships" r:id="rId4"/>
          </a:graphicData>
        </a:graphic>
      </p:graphicFrame>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15</a:t>
            </a:r>
          </a:p>
        </p:txBody>
      </p:sp>
      <p:pic>
        <p:nvPicPr>
          <p:cNvPr id="8" name="Image 7">
            <a:extLst>
              <a:ext uri="{FF2B5EF4-FFF2-40B4-BE49-F238E27FC236}">
                <a16:creationId xmlns:a16="http://schemas.microsoft.com/office/drawing/2014/main" id="{3EAE9CF3-910C-BDC8-326F-143645518E6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9" name="Google Shape;737;p84">
            <a:extLst>
              <a:ext uri="{FF2B5EF4-FFF2-40B4-BE49-F238E27FC236}">
                <a16:creationId xmlns:a16="http://schemas.microsoft.com/office/drawing/2014/main" id="{3CD5518B-A832-92DB-2DAC-35A35860ECBC}"/>
              </a:ext>
            </a:extLst>
          </p:cNvPr>
          <p:cNvSpPr txBox="1">
            <a:spLocks/>
          </p:cNvSpPr>
          <p:nvPr/>
        </p:nvSpPr>
        <p:spPr>
          <a:xfrm>
            <a:off x="712786" y="311987"/>
            <a:ext cx="77184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400">
                <a:latin typeface="Lato" panose="020F0502020204030203" pitchFamily="34" charset="0"/>
                <a:ea typeface="Lato" panose="020F0502020204030203" pitchFamily="34" charset="0"/>
                <a:cs typeface="Lato" panose="020F0502020204030203" pitchFamily="34" charset="0"/>
              </a:rPr>
              <a:t>Single Slot</a:t>
            </a:r>
            <a:endParaRPr lang="en-US" sz="2400"/>
          </a:p>
        </p:txBody>
      </p:sp>
      <p:pic>
        <p:nvPicPr>
          <p:cNvPr id="6" name="Image 5">
            <a:extLst>
              <a:ext uri="{FF2B5EF4-FFF2-40B4-BE49-F238E27FC236}">
                <a16:creationId xmlns:a16="http://schemas.microsoft.com/office/drawing/2014/main" id="{DF2B4662-AA3D-95C5-4AAE-23438598FB0F}"/>
              </a:ext>
            </a:extLst>
          </p:cNvPr>
          <p:cNvPicPr>
            <a:picLocks noChangeAspect="1"/>
          </p:cNvPicPr>
          <p:nvPr/>
        </p:nvPicPr>
        <p:blipFill>
          <a:blip r:embed="rId7"/>
          <a:stretch>
            <a:fillRect/>
          </a:stretch>
        </p:blipFill>
        <p:spPr>
          <a:xfrm>
            <a:off x="2057378" y="845762"/>
            <a:ext cx="5029239" cy="3834526"/>
          </a:xfrm>
          <a:prstGeom prst="rect">
            <a:avLst/>
          </a:prstGeom>
          <a:ln w="38100">
            <a:solidFill>
              <a:schemeClr val="tx1"/>
            </a:solidFill>
          </a:ln>
        </p:spPr>
      </p:pic>
    </p:spTree>
    <p:extLst>
      <p:ext uri="{BB962C8B-B14F-4D97-AF65-F5344CB8AC3E}">
        <p14:creationId xmlns:p14="http://schemas.microsoft.com/office/powerpoint/2010/main" val="294927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15C887AC-38CD-C7B3-A9DB-55339269CBEE}"/>
              </a:ext>
            </a:extLst>
          </p:cNvPr>
          <p:cNvSpPr txBox="1">
            <a:spLocks noGrp="1"/>
          </p:cNvSpPr>
          <p:nvPr>
            <p:ph type="title" idx="4294967295"/>
          </p:nvPr>
        </p:nvSpPr>
        <p:spPr>
          <a:xfrm>
            <a:off x="712787" y="334947"/>
            <a:ext cx="7718425" cy="571500"/>
          </a:xfrm>
          <a:prstGeom prst="rect">
            <a:avLst/>
          </a:prstGeom>
        </p:spPr>
        <p:txBody>
          <a:bodyPr spcFirstLastPara="1" wrap="square" lIns="91425" tIns="91425" rIns="91425" bIns="91425" anchor="t" anchorCtr="0">
            <a:noAutofit/>
          </a:bodyPr>
          <a:lstStyle/>
          <a:p>
            <a:pPr lvl="0" algn="ctr"/>
            <a:r>
              <a:rPr lang="en" sz="2400">
                <a:latin typeface="Lato"/>
              </a:rPr>
              <a:t>Nozzle Slot</a:t>
            </a:r>
            <a:endParaRPr sz="2400"/>
          </a:p>
        </p:txBody>
      </p:sp>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16</a:t>
            </a:r>
          </a:p>
        </p:txBody>
      </p:sp>
      <p:pic>
        <p:nvPicPr>
          <p:cNvPr id="5" name="Image 4">
            <a:extLst>
              <a:ext uri="{FF2B5EF4-FFF2-40B4-BE49-F238E27FC236}">
                <a16:creationId xmlns:a16="http://schemas.microsoft.com/office/drawing/2014/main" id="{C4F6F67B-9144-516A-28B2-0381FB0E2709}"/>
              </a:ext>
              <a:ext uri="{147F2762-F138-4A5C-976F-8EAC2B608ADB}">
                <a16:predDERef xmlns:a16="http://schemas.microsoft.com/office/drawing/2014/main" pred="{6BE1105A-C6ED-64A6-6CA7-7E59ABFFDB57}"/>
              </a:ext>
            </a:extLst>
          </p:cNvPr>
          <p:cNvPicPr>
            <a:picLocks noChangeAspect="1"/>
          </p:cNvPicPr>
          <p:nvPr/>
        </p:nvPicPr>
        <p:blipFill rotWithShape="1">
          <a:blip r:embed="rId3"/>
          <a:srcRect l="15573" t="16305" b="31516"/>
          <a:stretch/>
        </p:blipFill>
        <p:spPr>
          <a:xfrm>
            <a:off x="1659835" y="974352"/>
            <a:ext cx="5874221" cy="2473141"/>
          </a:xfrm>
          <a:prstGeom prst="rect">
            <a:avLst/>
          </a:prstGeom>
          <a:ln w="38100">
            <a:solidFill>
              <a:schemeClr val="tx1"/>
            </a:solidFill>
          </a:ln>
        </p:spPr>
      </p:pic>
      <p:graphicFrame>
        <p:nvGraphicFramePr>
          <p:cNvPr id="6" name="Tableau 5">
            <a:extLst>
              <a:ext uri="{FF2B5EF4-FFF2-40B4-BE49-F238E27FC236}">
                <a16:creationId xmlns:a16="http://schemas.microsoft.com/office/drawing/2014/main" id="{403F0995-D905-DD24-E2BF-A33E9045F3AC}"/>
              </a:ext>
            </a:extLst>
          </p:cNvPr>
          <p:cNvGraphicFramePr>
            <a:graphicFrameLocks noGrp="1"/>
          </p:cNvGraphicFramePr>
          <p:nvPr>
            <p:extLst>
              <p:ext uri="{D42A27DB-BD31-4B8C-83A1-F6EECF244321}">
                <p14:modId xmlns:p14="http://schemas.microsoft.com/office/powerpoint/2010/main" val="3490157065"/>
              </p:ext>
            </p:extLst>
          </p:nvPr>
        </p:nvGraphicFramePr>
        <p:xfrm>
          <a:off x="1659835" y="3583303"/>
          <a:ext cx="5874221" cy="1087428"/>
        </p:xfrm>
        <a:graphic>
          <a:graphicData uri="http://schemas.openxmlformats.org/drawingml/2006/table">
            <a:tbl>
              <a:tblPr firstRow="1" bandRow="1">
                <a:tableStyleId>{FCA9E72B-574E-41F9-9A87-1C4133645F65}</a:tableStyleId>
              </a:tblPr>
              <a:tblGrid>
                <a:gridCol w="1848678">
                  <a:extLst>
                    <a:ext uri="{9D8B030D-6E8A-4147-A177-3AD203B41FA5}">
                      <a16:colId xmlns:a16="http://schemas.microsoft.com/office/drawing/2014/main" val="3100806039"/>
                    </a:ext>
                  </a:extLst>
                </a:gridCol>
                <a:gridCol w="1848678">
                  <a:extLst>
                    <a:ext uri="{9D8B030D-6E8A-4147-A177-3AD203B41FA5}">
                      <a16:colId xmlns:a16="http://schemas.microsoft.com/office/drawing/2014/main" val="2545939625"/>
                    </a:ext>
                  </a:extLst>
                </a:gridCol>
                <a:gridCol w="1133061">
                  <a:extLst>
                    <a:ext uri="{9D8B030D-6E8A-4147-A177-3AD203B41FA5}">
                      <a16:colId xmlns:a16="http://schemas.microsoft.com/office/drawing/2014/main" val="938074934"/>
                    </a:ext>
                  </a:extLst>
                </a:gridCol>
                <a:gridCol w="1043804">
                  <a:extLst>
                    <a:ext uri="{9D8B030D-6E8A-4147-A177-3AD203B41FA5}">
                      <a16:colId xmlns:a16="http://schemas.microsoft.com/office/drawing/2014/main" val="2593794300"/>
                    </a:ext>
                  </a:extLst>
                </a:gridCol>
              </a:tblGrid>
              <a:tr h="254242">
                <a:tc>
                  <a:txBody>
                    <a:bodyPr/>
                    <a:lstStyle/>
                    <a:p>
                      <a:pPr algn="ct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Slots at 0.241 m</a:t>
                      </a:r>
                      <a:endParaRPr lang="fr-FR" sz="1200" b="1"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1"/>
                          </a:solidFill>
                          <a:latin typeface="Lato" panose="020F0502020204030203" pitchFamily="34" charset="0"/>
                          <a:ea typeface="Lato" panose="020F0502020204030203" pitchFamily="34" charset="0"/>
                          <a:cs typeface="Lato" panose="020F0502020204030203" pitchFamily="34" charset="0"/>
                        </a:rPr>
                        <a:t>Slot Mass Flow Rate</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Thrust Ratio</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1"/>
                          </a:solidFill>
                          <a:latin typeface="Lato" panose="020F0502020204030203" pitchFamily="34" charset="0"/>
                          <a:ea typeface="Lato" panose="020F0502020204030203" pitchFamily="34" charset="0"/>
                          <a:cs typeface="Lato" panose="020F0502020204030203" pitchFamily="34" charset="0"/>
                        </a:rPr>
                        <a:t>Efficiency</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768871117"/>
                  </a:ext>
                </a:extLst>
              </a:tr>
              <a:tr h="132234">
                <a:tc>
                  <a:txBody>
                    <a:bodyPr/>
                    <a:lstStyle/>
                    <a:p>
                      <a:pPr algn="ctr"/>
                      <a:r>
                        <a:rPr lang="en-US" sz="1200" dirty="0">
                          <a:latin typeface="Lato" panose="020F0502020204030203" pitchFamily="34" charset="0"/>
                          <a:ea typeface="Lato" panose="020F0502020204030203" pitchFamily="34" charset="0"/>
                        </a:rPr>
                        <a:t>Rectangular Slot</a:t>
                      </a:r>
                      <a:endParaRPr lang="fr-FR" sz="1200" dirty="0">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Lato" panose="020F0502020204030203" pitchFamily="34" charset="0"/>
                          <a:ea typeface="Lato" panose="020F0502020204030203" pitchFamily="34" charset="0"/>
                          <a:cs typeface="Lato" panose="020F0502020204030203" pitchFamily="34" charset="0"/>
                        </a:rPr>
                        <a:t>0.861</a:t>
                      </a:r>
                      <a:endParaRPr lang="fr-FR" sz="12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Lato" panose="020F0502020204030203" pitchFamily="34" charset="0"/>
                          <a:ea typeface="Lato" panose="020F0502020204030203" pitchFamily="34" charset="0"/>
                          <a:cs typeface="Lato" panose="020F0502020204030203" pitchFamily="34" charset="0"/>
                        </a:rPr>
                        <a:t>0</a:t>
                      </a:r>
                      <a:r>
                        <a:rPr lang="fr-FR" sz="1200" dirty="0">
                          <a:latin typeface="Lato" panose="020F0502020204030203" pitchFamily="34" charset="0"/>
                          <a:ea typeface="Lato" panose="020F0502020204030203" pitchFamily="34" charset="0"/>
                          <a:cs typeface="Lato" panose="020F0502020204030203" pitchFamily="34" charset="0"/>
                        </a:rPr>
                        <a:t>.0</a:t>
                      </a:r>
                      <a:r>
                        <a:rPr lang="en-US" sz="1200" dirty="0">
                          <a:latin typeface="Lato" panose="020F0502020204030203" pitchFamily="34" charset="0"/>
                          <a:ea typeface="Lato" panose="020F0502020204030203" pitchFamily="34" charset="0"/>
                          <a:cs typeface="Lato" panose="020F0502020204030203" pitchFamily="34" charset="0"/>
                        </a:rPr>
                        <a:t>7</a:t>
                      </a:r>
                      <a:endParaRPr lang="fr-FR" sz="12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Lato" panose="020F0502020204030203" pitchFamily="34" charset="0"/>
                          <a:ea typeface="Lato" panose="020F0502020204030203" pitchFamily="34" charset="0"/>
                          <a:cs typeface="Lato" panose="020F0502020204030203" pitchFamily="34" charset="0"/>
                        </a:rPr>
                        <a:t>177.87%</a:t>
                      </a:r>
                      <a:endParaRPr lang="fr-FR" sz="12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7423608"/>
                  </a:ext>
                </a:extLst>
              </a:tr>
              <a:tr h="202385">
                <a:tc>
                  <a:txBody>
                    <a:bodyPr/>
                    <a:lstStyle/>
                    <a:p>
                      <a:pPr algn="ctr"/>
                      <a:r>
                        <a:rPr lang="en-US" sz="1200" dirty="0">
                          <a:latin typeface="Lato" panose="020F0502020204030203" pitchFamily="34" charset="0"/>
                        </a:rPr>
                        <a:t>Nozzle Slot*</a:t>
                      </a:r>
                      <a:endParaRPr lang="fr-FR" sz="1200" dirty="0">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Lato" panose="020F0502020204030203" pitchFamily="34" charset="0"/>
                          <a:ea typeface="Lato" panose="020F0502020204030203" pitchFamily="34" charset="0"/>
                          <a:cs typeface="Lato" panose="020F0502020204030203" pitchFamily="34" charset="0"/>
                        </a:rPr>
                        <a:t>0.864</a:t>
                      </a:r>
                      <a:endParaRPr lang="fr-FR" sz="12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0.05</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137.51%</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377587"/>
                  </a:ext>
                </a:extLst>
              </a:tr>
              <a:tr h="264468">
                <a:tc gridSpan="4">
                  <a:txBody>
                    <a:bodyPr/>
                    <a:lstStyle/>
                    <a:p>
                      <a:pPr algn="l"/>
                      <a:r>
                        <a:rPr lang="en-US" sz="1050" dirty="0">
                          <a:latin typeface="Lato" panose="020F0502020204030203" pitchFamily="34" charset="0"/>
                        </a:rPr>
                        <a:t>*Nozzle dimensions were scaled from the main nozzle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5996127"/>
                  </a:ext>
                </a:extLst>
              </a:tr>
            </a:tbl>
          </a:graphicData>
        </a:graphic>
      </p:graphicFrame>
      <p:pic>
        <p:nvPicPr>
          <p:cNvPr id="9" name="Image 8">
            <a:extLst>
              <a:ext uri="{FF2B5EF4-FFF2-40B4-BE49-F238E27FC236}">
                <a16:creationId xmlns:a16="http://schemas.microsoft.com/office/drawing/2014/main" id="{7A4ACE3B-45DE-D120-FD63-BBA10705BD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2236152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15C887AC-38CD-C7B3-A9DB-55339269CBEE}"/>
              </a:ext>
            </a:extLst>
          </p:cNvPr>
          <p:cNvSpPr txBox="1">
            <a:spLocks noGrp="1"/>
          </p:cNvSpPr>
          <p:nvPr>
            <p:ph type="title" idx="4294967295"/>
          </p:nvPr>
        </p:nvSpPr>
        <p:spPr>
          <a:xfrm>
            <a:off x="712787" y="334947"/>
            <a:ext cx="7718425" cy="571500"/>
          </a:xfrm>
          <a:prstGeom prst="rect">
            <a:avLst/>
          </a:prstGeom>
        </p:spPr>
        <p:txBody>
          <a:bodyPr spcFirstLastPara="1" wrap="square" lIns="91425" tIns="91425" rIns="91425" bIns="91425" anchor="t" anchorCtr="0">
            <a:noAutofit/>
          </a:bodyPr>
          <a:lstStyle/>
          <a:p>
            <a:pPr lvl="0" algn="ctr"/>
            <a:r>
              <a:rPr lang="en" sz="2400">
                <a:latin typeface="Lato"/>
              </a:rPr>
              <a:t>Nozzle Slot</a:t>
            </a:r>
            <a:endParaRPr sz="2400"/>
          </a:p>
        </p:txBody>
      </p:sp>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16</a:t>
            </a:r>
          </a:p>
        </p:txBody>
      </p:sp>
      <p:pic>
        <p:nvPicPr>
          <p:cNvPr id="5" name="Image 4">
            <a:extLst>
              <a:ext uri="{FF2B5EF4-FFF2-40B4-BE49-F238E27FC236}">
                <a16:creationId xmlns:a16="http://schemas.microsoft.com/office/drawing/2014/main" id="{C4F6F67B-9144-516A-28B2-0381FB0E2709}"/>
              </a:ext>
              <a:ext uri="{147F2762-F138-4A5C-976F-8EAC2B608ADB}">
                <a16:predDERef xmlns:a16="http://schemas.microsoft.com/office/drawing/2014/main" pred="{6BE1105A-C6ED-64A6-6CA7-7E59ABFFDB57}"/>
              </a:ext>
            </a:extLst>
          </p:cNvPr>
          <p:cNvPicPr>
            <a:picLocks noChangeAspect="1"/>
          </p:cNvPicPr>
          <p:nvPr/>
        </p:nvPicPr>
        <p:blipFill rotWithShape="1">
          <a:blip r:embed="rId3"/>
          <a:srcRect l="15573" t="16305" b="31516"/>
          <a:stretch/>
        </p:blipFill>
        <p:spPr>
          <a:xfrm>
            <a:off x="1634888" y="906447"/>
            <a:ext cx="5874221" cy="2473141"/>
          </a:xfrm>
          <a:prstGeom prst="rect">
            <a:avLst/>
          </a:prstGeom>
          <a:ln w="38100">
            <a:solidFill>
              <a:schemeClr val="tx1"/>
            </a:solidFill>
          </a:ln>
        </p:spPr>
      </p:pic>
      <p:graphicFrame>
        <p:nvGraphicFramePr>
          <p:cNvPr id="6" name="Tableau 5">
            <a:extLst>
              <a:ext uri="{FF2B5EF4-FFF2-40B4-BE49-F238E27FC236}">
                <a16:creationId xmlns:a16="http://schemas.microsoft.com/office/drawing/2014/main" id="{403F0995-D905-DD24-E2BF-A33E9045F3AC}"/>
              </a:ext>
            </a:extLst>
          </p:cNvPr>
          <p:cNvGraphicFramePr>
            <a:graphicFrameLocks noGrp="1"/>
          </p:cNvGraphicFramePr>
          <p:nvPr/>
        </p:nvGraphicFramePr>
        <p:xfrm>
          <a:off x="1659835" y="3583303"/>
          <a:ext cx="5874221" cy="1234440"/>
        </p:xfrm>
        <a:graphic>
          <a:graphicData uri="http://schemas.openxmlformats.org/drawingml/2006/table">
            <a:tbl>
              <a:tblPr firstRow="1" bandRow="1">
                <a:tableStyleId>{FCA9E72B-574E-41F9-9A87-1C4133645F65}</a:tableStyleId>
              </a:tblPr>
              <a:tblGrid>
                <a:gridCol w="1848678">
                  <a:extLst>
                    <a:ext uri="{9D8B030D-6E8A-4147-A177-3AD203B41FA5}">
                      <a16:colId xmlns:a16="http://schemas.microsoft.com/office/drawing/2014/main" val="3100806039"/>
                    </a:ext>
                  </a:extLst>
                </a:gridCol>
                <a:gridCol w="1848678">
                  <a:extLst>
                    <a:ext uri="{9D8B030D-6E8A-4147-A177-3AD203B41FA5}">
                      <a16:colId xmlns:a16="http://schemas.microsoft.com/office/drawing/2014/main" val="2545939625"/>
                    </a:ext>
                  </a:extLst>
                </a:gridCol>
                <a:gridCol w="1133061">
                  <a:extLst>
                    <a:ext uri="{9D8B030D-6E8A-4147-A177-3AD203B41FA5}">
                      <a16:colId xmlns:a16="http://schemas.microsoft.com/office/drawing/2014/main" val="938074934"/>
                    </a:ext>
                  </a:extLst>
                </a:gridCol>
                <a:gridCol w="1043804">
                  <a:extLst>
                    <a:ext uri="{9D8B030D-6E8A-4147-A177-3AD203B41FA5}">
                      <a16:colId xmlns:a16="http://schemas.microsoft.com/office/drawing/2014/main" val="2593794300"/>
                    </a:ext>
                  </a:extLst>
                </a:gridCol>
              </a:tblGrid>
              <a:tr h="254242">
                <a:tc>
                  <a:txBody>
                    <a:bodyPr/>
                    <a:lstStyle/>
                    <a:p>
                      <a:pPr algn="ctr"/>
                      <a:r>
                        <a:rPr lang="en-US" sz="1200" b="1">
                          <a:solidFill>
                            <a:schemeClr val="bg1"/>
                          </a:solidFill>
                          <a:latin typeface="Lato" panose="020F0502020204030203" pitchFamily="34" charset="0"/>
                          <a:ea typeface="Lato" panose="020F0502020204030203" pitchFamily="34" charset="0"/>
                          <a:cs typeface="Lato" panose="020F0502020204030203" pitchFamily="34" charset="0"/>
                        </a:rPr>
                        <a:t>Slots at 0.241 m</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1"/>
                          </a:solidFill>
                          <a:latin typeface="Lato" panose="020F0502020204030203" pitchFamily="34" charset="0"/>
                          <a:ea typeface="Lato" panose="020F0502020204030203" pitchFamily="34" charset="0"/>
                          <a:cs typeface="Lato" panose="020F0502020204030203" pitchFamily="34" charset="0"/>
                        </a:rPr>
                        <a:t>Slot Mass Flow Rate</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Thrust Ratio</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1"/>
                          </a:solidFill>
                          <a:latin typeface="Lato" panose="020F0502020204030203" pitchFamily="34" charset="0"/>
                          <a:ea typeface="Lato" panose="020F0502020204030203" pitchFamily="34" charset="0"/>
                          <a:cs typeface="Lato" panose="020F0502020204030203" pitchFamily="34" charset="0"/>
                        </a:rPr>
                        <a:t>Efficiency</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768871117"/>
                  </a:ext>
                </a:extLst>
              </a:tr>
              <a:tr h="132234">
                <a:tc>
                  <a:txBody>
                    <a:bodyPr/>
                    <a:lstStyle/>
                    <a:p>
                      <a:pPr algn="ctr"/>
                      <a:r>
                        <a:rPr lang="en-US" sz="1200">
                          <a:latin typeface="Lato" panose="020F0502020204030203" pitchFamily="34" charset="0"/>
                          <a:ea typeface="Lato" panose="020F0502020204030203" pitchFamily="34" charset="0"/>
                          <a:cs typeface="Lato" panose="020F0502020204030203" pitchFamily="34" charset="0"/>
                        </a:rPr>
                        <a:t>Small Nozzle*</a:t>
                      </a:r>
                      <a:endParaRPr lang="fr-FR" sz="1200">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0.4362</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0</a:t>
                      </a:r>
                      <a:r>
                        <a:rPr lang="fr-FR" sz="1200">
                          <a:latin typeface="Lato" panose="020F0502020204030203" pitchFamily="34" charset="0"/>
                          <a:ea typeface="Lato" panose="020F0502020204030203" pitchFamily="34" charset="0"/>
                          <a:cs typeface="Lato" panose="020F0502020204030203" pitchFamily="34"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173.89%</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7423608"/>
                  </a:ext>
                </a:extLst>
              </a:tr>
              <a:tr h="202385">
                <a:tc>
                  <a:txBody>
                    <a:bodyPr/>
                    <a:lstStyle/>
                    <a:p>
                      <a:pPr algn="ctr"/>
                      <a:r>
                        <a:rPr lang="en-US" sz="1200">
                          <a:latin typeface="Lato" panose="020F0502020204030203" pitchFamily="34" charset="0"/>
                        </a:rPr>
                        <a:t>Large Nozzle*</a:t>
                      </a:r>
                      <a:endParaRPr lang="fr-FR" sz="1200">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0.864**</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0.05</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Lato" panose="020F0502020204030203" pitchFamily="34" charset="0"/>
                          <a:ea typeface="Lato" panose="020F0502020204030203" pitchFamily="34" charset="0"/>
                          <a:cs typeface="Lato" panose="020F0502020204030203" pitchFamily="34" charset="0"/>
                        </a:rPr>
                        <a:t>137.51%</a:t>
                      </a:r>
                      <a:endParaRPr lang="fr-FR" sz="12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377587"/>
                  </a:ext>
                </a:extLst>
              </a:tr>
              <a:tr h="264468">
                <a:tc gridSpan="4">
                  <a:txBody>
                    <a:bodyPr/>
                    <a:lstStyle/>
                    <a:p>
                      <a:pPr algn="l"/>
                      <a:r>
                        <a:rPr lang="en-US" sz="1050">
                          <a:latin typeface="Lato" panose="020F0502020204030203" pitchFamily="34" charset="0"/>
                        </a:rPr>
                        <a:t>*Nozzle dimensions were scaled from the main nozzle</a:t>
                      </a:r>
                    </a:p>
                    <a:p>
                      <a:pPr algn="l"/>
                      <a:r>
                        <a:rPr lang="en-US" sz="1050">
                          <a:latin typeface="Lato" panose="020F0502020204030203" pitchFamily="34" charset="0"/>
                        </a:rPr>
                        <a:t>**Same mass flow rate as best rectangular slot, this is worse at both</a:t>
                      </a:r>
                      <a:endParaRPr lang="fr-FR" sz="1050">
                        <a:latin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5996127"/>
                  </a:ext>
                </a:extLst>
              </a:tr>
            </a:tbl>
          </a:graphicData>
        </a:graphic>
      </p:graphicFrame>
      <p:pic>
        <p:nvPicPr>
          <p:cNvPr id="9" name="Image 8">
            <a:extLst>
              <a:ext uri="{FF2B5EF4-FFF2-40B4-BE49-F238E27FC236}">
                <a16:creationId xmlns:a16="http://schemas.microsoft.com/office/drawing/2014/main" id="{7A4ACE3B-45DE-D120-FD63-BBA10705BD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pic>
        <p:nvPicPr>
          <p:cNvPr id="7" name="Image 6">
            <a:extLst>
              <a:ext uri="{FF2B5EF4-FFF2-40B4-BE49-F238E27FC236}">
                <a16:creationId xmlns:a16="http://schemas.microsoft.com/office/drawing/2014/main" id="{CE9206C7-1A00-22E0-2681-025A23410204}"/>
              </a:ext>
            </a:extLst>
          </p:cNvPr>
          <p:cNvPicPr>
            <a:picLocks noChangeAspect="1"/>
          </p:cNvPicPr>
          <p:nvPr/>
        </p:nvPicPr>
        <p:blipFill rotWithShape="1">
          <a:blip r:embed="rId6"/>
          <a:srcRect t="2848" r="44416" b="19170"/>
          <a:stretch/>
        </p:blipFill>
        <p:spPr>
          <a:xfrm>
            <a:off x="4533679" y="906445"/>
            <a:ext cx="4478166" cy="3469851"/>
          </a:xfrm>
          <a:prstGeom prst="rect">
            <a:avLst/>
          </a:prstGeom>
          <a:ln w="38100">
            <a:solidFill>
              <a:schemeClr val="tx1"/>
            </a:solidFill>
          </a:ln>
        </p:spPr>
      </p:pic>
      <p:pic>
        <p:nvPicPr>
          <p:cNvPr id="8" name="Image 7">
            <a:extLst>
              <a:ext uri="{FF2B5EF4-FFF2-40B4-BE49-F238E27FC236}">
                <a16:creationId xmlns:a16="http://schemas.microsoft.com/office/drawing/2014/main" id="{6A93CE6D-CEA3-F0AC-563B-E29D48BD8671}"/>
              </a:ext>
              <a:ext uri="{147F2762-F138-4A5C-976F-8EAC2B608ADB}">
                <a16:predDERef xmlns:a16="http://schemas.microsoft.com/office/drawing/2014/main" pred="{6BE1105A-C6ED-64A6-6CA7-7E59ABFFDB57}"/>
              </a:ext>
            </a:extLst>
          </p:cNvPr>
          <p:cNvPicPr>
            <a:picLocks noChangeAspect="1"/>
          </p:cNvPicPr>
          <p:nvPr/>
        </p:nvPicPr>
        <p:blipFill rotWithShape="1">
          <a:blip r:embed="rId3"/>
          <a:srcRect l="15574" t="6874" r="41304" b="42443"/>
          <a:stretch/>
        </p:blipFill>
        <p:spPr>
          <a:xfrm>
            <a:off x="132152" y="906447"/>
            <a:ext cx="4333875" cy="3469849"/>
          </a:xfrm>
          <a:prstGeom prst="rect">
            <a:avLst/>
          </a:prstGeom>
          <a:ln w="38100">
            <a:solidFill>
              <a:schemeClr val="tx1"/>
            </a:solidFill>
          </a:ln>
        </p:spPr>
      </p:pic>
    </p:spTree>
    <p:extLst>
      <p:ext uri="{BB962C8B-B14F-4D97-AF65-F5344CB8AC3E}">
        <p14:creationId xmlns:p14="http://schemas.microsoft.com/office/powerpoint/2010/main" val="116229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322730" y="2511803"/>
            <a:ext cx="5070096" cy="805800"/>
          </a:xfrm>
          <a:prstGeom prst="rect">
            <a:avLst/>
          </a:prstGeom>
        </p:spPr>
        <p:txBody>
          <a:bodyPr spcFirstLastPara="1" wrap="square" lIns="91425" tIns="91425" rIns="91425" bIns="91425" anchor="t" anchorCtr="0">
            <a:noAutofit/>
          </a:bodyPr>
          <a:lstStyle/>
          <a:p>
            <a:pPr>
              <a:buClr>
                <a:schemeClr val="dk1"/>
              </a:buClr>
              <a:buSzPts val="1100"/>
            </a:pPr>
            <a:r>
              <a:rPr lang="fr-FR" sz="3600" err="1">
                <a:latin typeface="Lato"/>
              </a:rPr>
              <a:t>Fluidic</a:t>
            </a:r>
            <a:r>
              <a:rPr lang="fr-FR" sz="3600">
                <a:latin typeface="Lato"/>
              </a:rPr>
              <a:t> </a:t>
            </a:r>
            <a:r>
              <a:rPr lang="fr-FR" sz="3600" err="1">
                <a:latin typeface="Lato"/>
              </a:rPr>
              <a:t>Thrust</a:t>
            </a:r>
            <a:r>
              <a:rPr lang="fr-FR" sz="3600">
                <a:latin typeface="Lato"/>
              </a:rPr>
              <a:t> </a:t>
            </a:r>
            <a:r>
              <a:rPr lang="fr-FR" sz="3600" err="1">
                <a:latin typeface="Lato"/>
              </a:rPr>
              <a:t>Vectoring</a:t>
            </a:r>
            <a:endParaRPr lang="fr-FR" sz="3600">
              <a:latin typeface="Lato" panose="020F0502020204030203" pitchFamily="34" charset="0"/>
              <a:ea typeface="Lato" panose="020F0502020204030203" pitchFamily="34" charset="0"/>
              <a:cs typeface="Lato" panose="020F0502020204030203" pitchFamily="34" charset="0"/>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01</a:t>
            </a:r>
            <a:endParaRPr>
              <a:latin typeface="Lato" panose="020F0502020204030203" pitchFamily="34" charset="0"/>
              <a:ea typeface="Lato" panose="020F0502020204030203" pitchFamily="34" charset="0"/>
              <a:cs typeface="Lato" panose="020F0502020204030203" pitchFamily="34" charset="0"/>
            </a:endParaRPr>
          </a:p>
        </p:txBody>
      </p:sp>
      <p:sp>
        <p:nvSpPr>
          <p:cNvPr id="4" name="ZoneTexte 3">
            <a:extLst>
              <a:ext uri="{FF2B5EF4-FFF2-40B4-BE49-F238E27FC236}">
                <a16:creationId xmlns:a16="http://schemas.microsoft.com/office/drawing/2014/main" id="{B8150D27-D03F-23B2-CB07-932FB125CC72}"/>
              </a:ext>
            </a:extLst>
          </p:cNvPr>
          <p:cNvSpPr txBox="1"/>
          <p:nvPr/>
        </p:nvSpPr>
        <p:spPr>
          <a:xfrm>
            <a:off x="8804586" y="4835723"/>
            <a:ext cx="284052" cy="307777"/>
          </a:xfrm>
          <a:prstGeom prst="rect">
            <a:avLst/>
          </a:prstGeom>
          <a:noFill/>
        </p:spPr>
        <p:txBody>
          <a:bodyPr wrap="none" lIns="91440" tIns="45720" rIns="91440" bIns="45720" rtlCol="0" anchor="t">
            <a:spAutoFit/>
          </a:bodyPr>
          <a:lstStyle/>
          <a:p>
            <a:pPr algn="ctr"/>
            <a:r>
              <a:rPr lang="fr-FR"/>
              <a:t>1</a:t>
            </a:r>
          </a:p>
        </p:txBody>
      </p:sp>
      <p:pic>
        <p:nvPicPr>
          <p:cNvPr id="6" name="Image 5">
            <a:extLst>
              <a:ext uri="{FF2B5EF4-FFF2-40B4-BE49-F238E27FC236}">
                <a16:creationId xmlns:a16="http://schemas.microsoft.com/office/drawing/2014/main" id="{02B61481-D5EC-9B9A-84D2-794C661EC65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5392825" y="1704505"/>
            <a:ext cx="2809162" cy="1579448"/>
          </a:xfrm>
          <a:prstGeom prst="rect">
            <a:avLst/>
          </a:prstGeom>
        </p:spPr>
      </p:pic>
    </p:spTree>
    <p:extLst>
      <p:ext uri="{BB962C8B-B14F-4D97-AF65-F5344CB8AC3E}">
        <p14:creationId xmlns:p14="http://schemas.microsoft.com/office/powerpoint/2010/main" val="1190162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2" name="Google Shape;737;p84">
            <a:extLst>
              <a:ext uri="{FF2B5EF4-FFF2-40B4-BE49-F238E27FC236}">
                <a16:creationId xmlns:a16="http://schemas.microsoft.com/office/drawing/2014/main" id="{15C887AC-38CD-C7B3-A9DB-55339269CBEE}"/>
              </a:ext>
            </a:extLst>
          </p:cNvPr>
          <p:cNvSpPr txBox="1">
            <a:spLocks noGrp="1"/>
          </p:cNvSpPr>
          <p:nvPr>
            <p:ph type="title" idx="4294967295"/>
          </p:nvPr>
        </p:nvSpPr>
        <p:spPr>
          <a:xfrm>
            <a:off x="789119" y="352743"/>
            <a:ext cx="7718425" cy="573088"/>
          </a:xfrm>
          <a:prstGeom prst="rect">
            <a:avLst/>
          </a:prstGeom>
        </p:spPr>
        <p:txBody>
          <a:bodyPr spcFirstLastPara="1" wrap="square" lIns="91425" tIns="91425" rIns="91425" bIns="91425" anchor="t" anchorCtr="0">
            <a:noAutofit/>
          </a:bodyPr>
          <a:lstStyle/>
          <a:p>
            <a:pPr lvl="0" algn="ctr"/>
            <a:r>
              <a:rPr lang="en-US" sz="2400" err="1">
                <a:latin typeface="Lato"/>
                <a:ea typeface="Lato"/>
                <a:cs typeface="Lato"/>
              </a:rPr>
              <a:t>Coflow</a:t>
            </a:r>
            <a:r>
              <a:rPr lang="en-US" sz="2400">
                <a:latin typeface="Lato"/>
                <a:ea typeface="Lato"/>
                <a:cs typeface="Lato"/>
              </a:rPr>
              <a:t> Thrust Vectoring</a:t>
            </a:r>
            <a:endParaRPr sz="2400"/>
          </a:p>
        </p:txBody>
      </p:sp>
      <p:sp>
        <p:nvSpPr>
          <p:cNvPr id="3" name="ZoneTexte 2">
            <a:extLst>
              <a:ext uri="{FF2B5EF4-FFF2-40B4-BE49-F238E27FC236}">
                <a16:creationId xmlns:a16="http://schemas.microsoft.com/office/drawing/2014/main" id="{6DC50831-3E1F-0910-20FF-A33A85A5CE4D}"/>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17</a:t>
            </a:r>
          </a:p>
        </p:txBody>
      </p:sp>
      <p:graphicFrame>
        <p:nvGraphicFramePr>
          <p:cNvPr id="4" name="Tableau 5">
            <a:extLst>
              <a:ext uri="{FF2B5EF4-FFF2-40B4-BE49-F238E27FC236}">
                <a16:creationId xmlns:a16="http://schemas.microsoft.com/office/drawing/2014/main" id="{914174E9-F2FB-A707-7030-741CFA912C57}"/>
              </a:ext>
            </a:extLst>
          </p:cNvPr>
          <p:cNvGraphicFramePr>
            <a:graphicFrameLocks noGrp="1"/>
          </p:cNvGraphicFramePr>
          <p:nvPr>
            <p:extLst>
              <p:ext uri="{D42A27DB-BD31-4B8C-83A1-F6EECF244321}">
                <p14:modId xmlns:p14="http://schemas.microsoft.com/office/powerpoint/2010/main" val="2884818395"/>
              </p:ext>
            </p:extLst>
          </p:nvPr>
        </p:nvGraphicFramePr>
        <p:xfrm>
          <a:off x="1873864" y="3536423"/>
          <a:ext cx="5396272" cy="1145652"/>
        </p:xfrm>
        <a:graphic>
          <a:graphicData uri="http://schemas.openxmlformats.org/drawingml/2006/table">
            <a:tbl>
              <a:tblPr firstRow="1" bandRow="1">
                <a:tableStyleId>{FCA9E72B-574E-41F9-9A87-1C4133645F65}</a:tableStyleId>
              </a:tblPr>
              <a:tblGrid>
                <a:gridCol w="2698136">
                  <a:extLst>
                    <a:ext uri="{9D8B030D-6E8A-4147-A177-3AD203B41FA5}">
                      <a16:colId xmlns:a16="http://schemas.microsoft.com/office/drawing/2014/main" val="227681128"/>
                    </a:ext>
                  </a:extLst>
                </a:gridCol>
                <a:gridCol w="2698136">
                  <a:extLst>
                    <a:ext uri="{9D8B030D-6E8A-4147-A177-3AD203B41FA5}">
                      <a16:colId xmlns:a16="http://schemas.microsoft.com/office/drawing/2014/main" val="3977995267"/>
                    </a:ext>
                  </a:extLst>
                </a:gridCol>
              </a:tblGrid>
              <a:tr h="286413">
                <a:tc>
                  <a:txBody>
                    <a:bodyPr/>
                    <a:lstStyle/>
                    <a:p>
                      <a:pPr algn="ctr"/>
                      <a:r>
                        <a:rPr lang="fr-FR" sz="1200" b="1">
                          <a:solidFill>
                            <a:schemeClr val="bg1"/>
                          </a:solidFill>
                          <a:latin typeface="Lato" panose="020F0502020204030203" pitchFamily="34" charset="0"/>
                          <a:ea typeface="Lato" panose="020F0502020204030203" pitchFamily="34" charset="0"/>
                          <a:cs typeface="Lato" panose="020F0502020204030203" pitchFamily="34" charset="0"/>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200" b="1">
                          <a:solidFill>
                            <a:schemeClr val="bg1"/>
                          </a:solidFill>
                          <a:latin typeface="Lato" panose="020F0502020204030203" pitchFamily="34" charset="0"/>
                          <a:ea typeface="Lato" panose="020F0502020204030203" pitchFamily="34" charset="0"/>
                          <a:cs typeface="Lato" panose="020F0502020204030203" pitchFamily="34" charset="0"/>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860715865"/>
                  </a:ext>
                </a:extLst>
              </a:tr>
              <a:tr h="286413">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Secondary Mass Flow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0.5113 kg/s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576778"/>
                  </a:ext>
                </a:extLst>
              </a:tr>
              <a:tr h="286413">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Resulting Thrust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0</a:t>
                      </a:r>
                      <a:r>
                        <a:rPr lang="en-US" sz="1200" b="0">
                          <a:solidFill>
                            <a:schemeClr val="tx1"/>
                          </a:solidFill>
                          <a:latin typeface="Lato" panose="020F0502020204030203" pitchFamily="34" charset="0"/>
                          <a:ea typeface="Lato" panose="020F0502020204030203" pitchFamily="34" charset="0"/>
                          <a:cs typeface="Lato" panose="020F0502020204030203" pitchFamily="34" charset="0"/>
                        </a:rPr>
                        <a:t>.</a:t>
                      </a:r>
                      <a:r>
                        <a:rPr lang="fr-FR" sz="1200">
                          <a:latin typeface="Lato" panose="020F0502020204030203" pitchFamily="34" charset="0"/>
                          <a:ea typeface="Lato" panose="020F0502020204030203" pitchFamily="34" charset="0"/>
                          <a:cs typeface="Lato" panose="020F0502020204030203" pitchFamily="34" charset="0"/>
                        </a:rPr>
                        <a:t>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8273279"/>
                  </a:ext>
                </a:extLst>
              </a:tr>
              <a:tr h="286413">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Nozzle 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200">
                          <a:latin typeface="Lato" panose="020F0502020204030203" pitchFamily="34" charset="0"/>
                          <a:ea typeface="Lato" panose="020F0502020204030203" pitchFamily="34" charset="0"/>
                          <a:cs typeface="Lato" panose="020F0502020204030203" pitchFamily="34" charset="0"/>
                        </a:rPr>
                        <a:t>149</a:t>
                      </a:r>
                      <a:r>
                        <a:rPr lang="en-US" sz="1200" b="0">
                          <a:solidFill>
                            <a:schemeClr val="tx1"/>
                          </a:solidFill>
                          <a:latin typeface="Lato" panose="020F0502020204030203" pitchFamily="34" charset="0"/>
                          <a:ea typeface="Lato" panose="020F0502020204030203" pitchFamily="34" charset="0"/>
                          <a:cs typeface="Lato" panose="020F0502020204030203" pitchFamily="34" charset="0"/>
                        </a:rPr>
                        <a:t>.</a:t>
                      </a:r>
                      <a:r>
                        <a:rPr lang="fr-FR" sz="1200">
                          <a:latin typeface="Lato" panose="020F0502020204030203" pitchFamily="34" charset="0"/>
                          <a:ea typeface="Lato" panose="020F0502020204030203" pitchFamily="34" charset="0"/>
                          <a:cs typeface="Lato" panose="020F0502020204030203"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590485"/>
                  </a:ext>
                </a:extLst>
              </a:tr>
            </a:tbl>
          </a:graphicData>
        </a:graphic>
      </p:graphicFrame>
      <p:pic>
        <p:nvPicPr>
          <p:cNvPr id="7" name="Image 6">
            <a:extLst>
              <a:ext uri="{FF2B5EF4-FFF2-40B4-BE49-F238E27FC236}">
                <a16:creationId xmlns:a16="http://schemas.microsoft.com/office/drawing/2014/main" id="{2C034E20-287D-1B1C-A013-0FED237A3D04}"/>
              </a:ext>
              <a:ext uri="{147F2762-F138-4A5C-976F-8EAC2B608ADB}">
                <a16:predDERef xmlns:a16="http://schemas.microsoft.com/office/drawing/2014/main" pred="{1826A978-ACF2-3565-22B6-DC93DFA020EC}"/>
              </a:ext>
            </a:extLst>
          </p:cNvPr>
          <p:cNvPicPr>
            <a:picLocks noChangeAspect="1"/>
          </p:cNvPicPr>
          <p:nvPr/>
        </p:nvPicPr>
        <p:blipFill>
          <a:blip r:embed="rId3"/>
          <a:stretch>
            <a:fillRect/>
          </a:stretch>
        </p:blipFill>
        <p:spPr>
          <a:xfrm>
            <a:off x="1727896" y="1017725"/>
            <a:ext cx="5840872" cy="2334910"/>
          </a:xfrm>
          <a:prstGeom prst="rect">
            <a:avLst/>
          </a:prstGeom>
          <a:ln w="38100">
            <a:solidFill>
              <a:schemeClr val="tx1"/>
            </a:solidFill>
          </a:ln>
          <a:effectLst>
            <a:outerShdw blurRad="50800" dist="50800" dir="5400000" algn="ctr" rotWithShape="0">
              <a:schemeClr val="bg1"/>
            </a:outerShdw>
          </a:effectLst>
        </p:spPr>
      </p:pic>
      <p:pic>
        <p:nvPicPr>
          <p:cNvPr id="11" name="Image 10">
            <a:extLst>
              <a:ext uri="{FF2B5EF4-FFF2-40B4-BE49-F238E27FC236}">
                <a16:creationId xmlns:a16="http://schemas.microsoft.com/office/drawing/2014/main" id="{71F0273F-75CA-B730-3205-68708D2ABD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47331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EF0085A-85FB-8C9A-EB67-15C8F9D5F80B}"/>
              </a:ext>
            </a:extLst>
          </p:cNvPr>
          <p:cNvPicPr>
            <a:picLocks noChangeAspect="1"/>
          </p:cNvPicPr>
          <p:nvPr/>
        </p:nvPicPr>
        <p:blipFill rotWithShape="1">
          <a:blip r:embed="rId3">
            <a:alphaModFix amt="25000"/>
          </a:blip>
          <a:srcRect l="16371" t="5345" r="15248" b="25325"/>
          <a:stretch/>
        </p:blipFill>
        <p:spPr>
          <a:xfrm>
            <a:off x="1789531" y="1168399"/>
            <a:ext cx="5955610" cy="3067011"/>
          </a:xfrm>
          <a:prstGeom prst="rect">
            <a:avLst/>
          </a:prstGeom>
        </p:spPr>
      </p:pic>
      <p:graphicFrame>
        <p:nvGraphicFramePr>
          <p:cNvPr id="9" name="Graphique 8">
            <a:extLst>
              <a:ext uri="{FF2B5EF4-FFF2-40B4-BE49-F238E27FC236}">
                <a16:creationId xmlns:a16="http://schemas.microsoft.com/office/drawing/2014/main" id="{62371C74-1761-43F7-926E-2FF555DD46DF}"/>
              </a:ext>
            </a:extLst>
          </p:cNvPr>
          <p:cNvGraphicFramePr>
            <a:graphicFrameLocks/>
          </p:cNvGraphicFramePr>
          <p:nvPr>
            <p:extLst>
              <p:ext uri="{D42A27DB-BD31-4B8C-83A1-F6EECF244321}">
                <p14:modId xmlns:p14="http://schemas.microsoft.com/office/powerpoint/2010/main" val="3763575975"/>
              </p:ext>
            </p:extLst>
          </p:nvPr>
        </p:nvGraphicFramePr>
        <p:xfrm>
          <a:off x="1153236" y="704850"/>
          <a:ext cx="6837527" cy="4067601"/>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a:extLst>
              <a:ext uri="{FF2B5EF4-FFF2-40B4-BE49-F238E27FC236}">
                <a16:creationId xmlns:a16="http://schemas.microsoft.com/office/drawing/2014/main" id="{150E6CE2-F236-673E-CDE7-01684350E9AF}"/>
              </a:ext>
            </a:extLst>
          </p:cNvPr>
          <p:cNvSpPr txBox="1"/>
          <p:nvPr/>
        </p:nvSpPr>
        <p:spPr>
          <a:xfrm>
            <a:off x="8754893" y="4835723"/>
            <a:ext cx="383438" cy="307777"/>
          </a:xfrm>
          <a:prstGeom prst="rect">
            <a:avLst/>
          </a:prstGeom>
          <a:noFill/>
        </p:spPr>
        <p:txBody>
          <a:bodyPr wrap="square" lIns="91440" tIns="45720" rIns="91440" bIns="45720" rtlCol="0" anchor="t">
            <a:spAutoFit/>
          </a:bodyPr>
          <a:lstStyle/>
          <a:p>
            <a:pPr algn="ctr"/>
            <a:r>
              <a:rPr lang="fr-FR"/>
              <a:t>18</a:t>
            </a:r>
          </a:p>
        </p:txBody>
      </p:sp>
      <p:pic>
        <p:nvPicPr>
          <p:cNvPr id="5" name="Image 4">
            <a:extLst>
              <a:ext uri="{FF2B5EF4-FFF2-40B4-BE49-F238E27FC236}">
                <a16:creationId xmlns:a16="http://schemas.microsoft.com/office/drawing/2014/main" id="{C61A7B02-CFFA-E181-1939-BBED73CC711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3" name="Google Shape;737;p84">
            <a:extLst>
              <a:ext uri="{FF2B5EF4-FFF2-40B4-BE49-F238E27FC236}">
                <a16:creationId xmlns:a16="http://schemas.microsoft.com/office/drawing/2014/main" id="{FCA0A9EF-C9F7-DA12-51B6-99CDA3229155}"/>
              </a:ext>
            </a:extLst>
          </p:cNvPr>
          <p:cNvSpPr txBox="1">
            <a:spLocks/>
          </p:cNvSpPr>
          <p:nvPr/>
        </p:nvSpPr>
        <p:spPr>
          <a:xfrm>
            <a:off x="712787" y="334947"/>
            <a:ext cx="7718425"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fr-FR" sz="2400">
                <a:latin typeface="Lato"/>
              </a:rPr>
              <a:t>Double Slot</a:t>
            </a:r>
            <a:endParaRPr lang="fr-FR" sz="2400"/>
          </a:p>
        </p:txBody>
      </p:sp>
    </p:spTree>
    <p:extLst>
      <p:ext uri="{BB962C8B-B14F-4D97-AF65-F5344CB8AC3E}">
        <p14:creationId xmlns:p14="http://schemas.microsoft.com/office/powerpoint/2010/main" val="1698744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570249D-7B43-7612-96C4-DCEB299E0D25}"/>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en-US"/>
              <a:t>19</a:t>
            </a:r>
            <a:endParaRPr lang="fr-FR"/>
          </a:p>
        </p:txBody>
      </p:sp>
      <p:pic>
        <p:nvPicPr>
          <p:cNvPr id="4" name="Média2 (online-video-cutter.com) (1)">
            <a:hlinkClick r:id="" action="ppaction://media"/>
            <a:extLst>
              <a:ext uri="{FF2B5EF4-FFF2-40B4-BE49-F238E27FC236}">
                <a16:creationId xmlns:a16="http://schemas.microsoft.com/office/drawing/2014/main" id="{AF51C6C6-6288-56BF-6EED-AC181980882D}"/>
              </a:ext>
            </a:extLst>
          </p:cNvPr>
          <p:cNvPicPr>
            <a:picLocks noChangeAspect="1"/>
          </p:cNvPicPr>
          <p:nvPr>
            <a:videoFile r:link="rId2"/>
            <p:extLst>
              <p:ext uri="{DAA4B4D4-6D71-4841-9C94-3DE7FCFB9230}">
                <p14:media xmlns:p14="http://schemas.microsoft.com/office/powerpoint/2010/main" r:embed="rId1">
                  <p14:bmkLst>
                    <p14:bmk name="Signet 1" time="19122.3756"/>
                    <p14:bmk name="Signet 2" time="43179.558"/>
                  </p14:bmkLst>
                </p14:media>
              </p:ext>
            </p:extLst>
          </p:nvPr>
        </p:nvPicPr>
        <p:blipFill>
          <a:blip r:embed="rId5">
            <a:lum/>
          </a:blip>
          <a:stretch>
            <a:fillRect/>
          </a:stretch>
        </p:blipFill>
        <p:spPr>
          <a:xfrm>
            <a:off x="0" y="555625"/>
            <a:ext cx="9144000" cy="4032250"/>
          </a:xfrm>
          <a:prstGeom prst="rect">
            <a:avLst/>
          </a:prstGeom>
        </p:spPr>
      </p:pic>
      <p:pic>
        <p:nvPicPr>
          <p:cNvPr id="6" name="Image 5">
            <a:extLst>
              <a:ext uri="{FF2B5EF4-FFF2-40B4-BE49-F238E27FC236}">
                <a16:creationId xmlns:a16="http://schemas.microsoft.com/office/drawing/2014/main" id="{D85C5434-6F1B-4E02-901C-EFE9495D097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2" name="TextBox 1">
            <a:extLst>
              <a:ext uri="{FF2B5EF4-FFF2-40B4-BE49-F238E27FC236}">
                <a16:creationId xmlns:a16="http://schemas.microsoft.com/office/drawing/2014/main" id="{B161B7B1-54BE-EE67-47A3-F7C8C507EB16}"/>
              </a:ext>
            </a:extLst>
          </p:cNvPr>
          <p:cNvSpPr txBox="1"/>
          <p:nvPr/>
        </p:nvSpPr>
        <p:spPr>
          <a:xfrm>
            <a:off x="553480" y="401736"/>
            <a:ext cx="1963270" cy="307777"/>
          </a:xfrm>
          <a:prstGeom prst="rect">
            <a:avLst/>
          </a:prstGeom>
          <a:noFill/>
        </p:spPr>
        <p:txBody>
          <a:bodyPr wrap="square" rtlCol="0">
            <a:spAutoFit/>
          </a:bodyPr>
          <a:lstStyle/>
          <a:p>
            <a:r>
              <a:rPr lang="de-DE"/>
              <a:t>Normal </a:t>
            </a:r>
            <a:r>
              <a:rPr lang="de-DE" err="1"/>
              <a:t>Thrust</a:t>
            </a:r>
            <a:r>
              <a:rPr lang="de-DE"/>
              <a:t> Plot</a:t>
            </a:r>
          </a:p>
        </p:txBody>
      </p:sp>
    </p:spTree>
    <p:extLst>
      <p:ext uri="{BB962C8B-B14F-4D97-AF65-F5344CB8AC3E}">
        <p14:creationId xmlns:p14="http://schemas.microsoft.com/office/powerpoint/2010/main" val="3652030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video>
                  <p:cMediaNode vol="80000" mute="1">
                    <p:cTn id="2" fill="hold" display="0">
                      <p:stCondLst>
                        <p:cond delay="indefinite"/>
                      </p:stCondLst>
                    </p:cTn>
                    <p:tgtEl>
                      <p:spTgt spid="4"/>
                    </p:tgtEl>
                  </p:cMediaNode>
                </p:video>
                <p:seq concurrent="1" nextAc="seek">
                  <p:cTn id="3" restart="whenNotActive" fill="hold" evtFilter="cancelBubble" nodeType="interactiveSeq">
                    <p:stCondLst>
                      <p:cond evt="onMediaBookmark" delay="0">
                        <p:tgtEl>
                          <p14:bmkTgt spid="4" bmkName="Signet 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MediaBookmark" delay="0">
                      <p:tgtEl>
                        <p14:bmkTgt spid="4" bmkName="Signet 1"/>
                      </p:tgtEl>
                    </p:cond>
                  </p:nextCondLst>
                </p:seq>
                <p:seq concurrent="1" nextAc="seek">
                  <p:cTn id="8" restart="whenNotActive" fill="hold" evtFilter="cancelBubble" nodeType="interactiveSeq">
                    <p:stCondLst>
                      <p:cond evt="onMediaBookmark" delay="0">
                        <p:tgtEl>
                          <p14:bmkTgt spid="4" bmkName="Signet 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MediaBookmark" delay="0">
                      <p:tgtEl>
                        <p14:bmkTgt spid="4" bmkName="Signet 2"/>
                      </p:tgtEl>
                    </p:cond>
                  </p:nextCondLst>
                </p:seq>
              </p:childTnLst>
            </p:cTn>
          </p:par>
        </p:tnLst>
      </p:timing>
    </mc:Choice>
    <mc:Fallback xmlns="">
      <p:timing>
        <p:tnLst>
          <p:par>
            <p:cTn id="1" dur="indefinite" restart="never" nodeType="tmRoot">
              <p:childTnLst>
                <p:video>
                  <p:cMediaNode vol="80000" mute="1">
                    <p:cTn id="2" fill="hold" display="0">
                      <p:stCondLst>
                        <p:cond delay="indefinite"/>
                      </p:stCondLst>
                    </p:cTn>
                    <p:tgtEl>
                      <p:spTgt spid="4"/>
                    </p:tgtEl>
                  </p:cMediaNode>
                </p:video>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5" name="ZoneTexte 4">
            <a:extLst>
              <a:ext uri="{FF2B5EF4-FFF2-40B4-BE49-F238E27FC236}">
                <a16:creationId xmlns:a16="http://schemas.microsoft.com/office/drawing/2014/main" id="{ADEE6230-39F4-8BE4-F52F-38F7C89F7A09}"/>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en-US"/>
              <a:t>20</a:t>
            </a:r>
            <a:endParaRPr lang="fr-FR"/>
          </a:p>
        </p:txBody>
      </p:sp>
      <p:graphicFrame>
        <p:nvGraphicFramePr>
          <p:cNvPr id="7" name="Graphique 6">
            <a:extLst>
              <a:ext uri="{FF2B5EF4-FFF2-40B4-BE49-F238E27FC236}">
                <a16:creationId xmlns:a16="http://schemas.microsoft.com/office/drawing/2014/main" id="{3BDBED2E-6877-53CB-DF02-3F2382952882}"/>
              </a:ext>
            </a:extLst>
          </p:cNvPr>
          <p:cNvGraphicFramePr>
            <a:graphicFrameLocks/>
          </p:cNvGraphicFramePr>
          <p:nvPr>
            <p:extLst>
              <p:ext uri="{D42A27DB-BD31-4B8C-83A1-F6EECF244321}">
                <p14:modId xmlns:p14="http://schemas.microsoft.com/office/powerpoint/2010/main" val="867889145"/>
              </p:ext>
            </p:extLst>
          </p:nvPr>
        </p:nvGraphicFramePr>
        <p:xfrm>
          <a:off x="1395412" y="463748"/>
          <a:ext cx="6353175" cy="43719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Image 3">
            <a:extLst>
              <a:ext uri="{FF2B5EF4-FFF2-40B4-BE49-F238E27FC236}">
                <a16:creationId xmlns:a16="http://schemas.microsoft.com/office/drawing/2014/main" id="{EF2E774D-F2A4-2E17-842D-ADE8E8EA44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1545110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idx="4294967295"/>
          </p:nvPr>
        </p:nvSpPr>
        <p:spPr>
          <a:xfrm>
            <a:off x="419187" y="2571750"/>
            <a:ext cx="4973638" cy="806450"/>
          </a:xfrm>
          <a:prstGeom prst="rect">
            <a:avLst/>
          </a:prstGeom>
        </p:spPr>
        <p:txBody>
          <a:bodyPr spcFirstLastPara="1" wrap="square" lIns="91425" tIns="91425" rIns="91425" bIns="91425" anchor="t" anchorCtr="0">
            <a:noAutofit/>
          </a:bodyPr>
          <a:lstStyle/>
          <a:p>
            <a:pPr>
              <a:buClr>
                <a:schemeClr val="dk1"/>
              </a:buClr>
              <a:buSzPts val="1100"/>
            </a:pPr>
            <a:r>
              <a:rPr lang="fr-FR" sz="3600" err="1">
                <a:latin typeface="Lato"/>
              </a:rPr>
              <a:t>Intercultural</a:t>
            </a:r>
            <a:r>
              <a:rPr lang="fr-FR" sz="3600">
                <a:latin typeface="Lato"/>
              </a:rPr>
              <a:t> </a:t>
            </a:r>
            <a:r>
              <a:rPr lang="fr-FR" sz="3600" err="1">
                <a:latin typeface="Lato"/>
              </a:rPr>
              <a:t>Reflection</a:t>
            </a:r>
            <a:endParaRPr lang="fr-FR" sz="3600">
              <a:latin typeface="Lato" panose="020F0502020204030203" pitchFamily="34" charset="0"/>
              <a:ea typeface="Lato" panose="020F0502020204030203" pitchFamily="34" charset="0"/>
              <a:cs typeface="Lato" panose="020F0502020204030203" pitchFamily="34" charset="0"/>
            </a:endParaRPr>
          </a:p>
        </p:txBody>
      </p:sp>
      <p:sp>
        <p:nvSpPr>
          <p:cNvPr id="580" name="Google Shape;580;p70"/>
          <p:cNvSpPr txBox="1">
            <a:spLocks noGrp="1"/>
          </p:cNvSpPr>
          <p:nvPr>
            <p:ph type="title" idx="4294967295"/>
          </p:nvPr>
        </p:nvSpPr>
        <p:spPr>
          <a:xfrm>
            <a:off x="3532188" y="1593850"/>
            <a:ext cx="1651000" cy="97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7000">
                <a:latin typeface="Lato" panose="020F0502020204030203" pitchFamily="34" charset="0"/>
                <a:ea typeface="Lato" panose="020F0502020204030203" pitchFamily="34" charset="0"/>
                <a:cs typeface="Lato" panose="020F0502020204030203" pitchFamily="34" charset="0"/>
              </a:rPr>
              <a:t>02</a:t>
            </a:r>
          </a:p>
        </p:txBody>
      </p:sp>
      <p:sp>
        <p:nvSpPr>
          <p:cNvPr id="4" name="ZoneTexte 3">
            <a:extLst>
              <a:ext uri="{FF2B5EF4-FFF2-40B4-BE49-F238E27FC236}">
                <a16:creationId xmlns:a16="http://schemas.microsoft.com/office/drawing/2014/main" id="{B8150D27-D03F-23B2-CB07-932FB125CC72}"/>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21</a:t>
            </a:r>
          </a:p>
        </p:txBody>
      </p:sp>
      <p:pic>
        <p:nvPicPr>
          <p:cNvPr id="3" name="Image 2">
            <a:extLst>
              <a:ext uri="{FF2B5EF4-FFF2-40B4-BE49-F238E27FC236}">
                <a16:creationId xmlns:a16="http://schemas.microsoft.com/office/drawing/2014/main" id="{CEC6B04D-3D62-9F61-2820-ED7D2FAEEC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5392825" y="1704505"/>
            <a:ext cx="2809162" cy="1579448"/>
          </a:xfrm>
          <a:prstGeom prst="rect">
            <a:avLst/>
          </a:prstGeom>
        </p:spPr>
      </p:pic>
    </p:spTree>
    <p:extLst>
      <p:ext uri="{BB962C8B-B14F-4D97-AF65-F5344CB8AC3E}">
        <p14:creationId xmlns:p14="http://schemas.microsoft.com/office/powerpoint/2010/main" val="384544023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2">
            <a:extLst>
              <a:ext uri="{FF2B5EF4-FFF2-40B4-BE49-F238E27FC236}">
                <a16:creationId xmlns:a16="http://schemas.microsoft.com/office/drawing/2014/main" id="{84F07213-5ACB-DA6A-D7F6-0A7B5424CCDE}"/>
              </a:ext>
            </a:extLst>
          </p:cNvPr>
          <p:cNvSpPr>
            <a:spLocks noGrp="1"/>
          </p:cNvSpPr>
          <p:nvPr>
            <p:ph type="title" idx="4294967295"/>
          </p:nvPr>
        </p:nvSpPr>
        <p:spPr>
          <a:xfrm>
            <a:off x="2690812" y="339306"/>
            <a:ext cx="3762375" cy="477838"/>
          </a:xfrm>
        </p:spPr>
        <p:txBody>
          <a:bodyPr/>
          <a:lstStyle/>
          <a:p>
            <a:pPr algn="ctr"/>
            <a:r>
              <a:rPr lang="fr-FR" sz="2400" err="1">
                <a:latin typeface="Lato" panose="020F0502020204030203" pitchFamily="34" charset="0"/>
                <a:ea typeface="Lato" panose="020F0502020204030203" pitchFamily="34" charset="0"/>
                <a:cs typeface="Lato" panose="020F0502020204030203" pitchFamily="34" charset="0"/>
              </a:rPr>
              <a:t>Intercultural</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Environment</a:t>
            </a:r>
            <a:endParaRPr lang="fr-FR" sz="2400">
              <a:latin typeface="Lato" panose="020F0502020204030203" pitchFamily="34" charset="0"/>
              <a:ea typeface="Lato" panose="020F0502020204030203" pitchFamily="34" charset="0"/>
              <a:cs typeface="Lato" panose="020F0502020204030203" pitchFamily="34" charset="0"/>
            </a:endParaRPr>
          </a:p>
        </p:txBody>
      </p:sp>
      <p:sp>
        <p:nvSpPr>
          <p:cNvPr id="3" name="ZoneTexte 2">
            <a:extLst>
              <a:ext uri="{FF2B5EF4-FFF2-40B4-BE49-F238E27FC236}">
                <a16:creationId xmlns:a16="http://schemas.microsoft.com/office/drawing/2014/main" id="{149986D8-1AC4-FCD1-540B-088FBCA7FB12}"/>
              </a:ext>
            </a:extLst>
          </p:cNvPr>
          <p:cNvSpPr txBox="1"/>
          <p:nvPr/>
        </p:nvSpPr>
        <p:spPr>
          <a:xfrm>
            <a:off x="8754893" y="4835723"/>
            <a:ext cx="383438" cy="307777"/>
          </a:xfrm>
          <a:prstGeom prst="rect">
            <a:avLst/>
          </a:prstGeom>
          <a:noFill/>
        </p:spPr>
        <p:txBody>
          <a:bodyPr wrap="none" rtlCol="0">
            <a:spAutoFit/>
          </a:bodyPr>
          <a:lstStyle/>
          <a:p>
            <a:pPr algn="ctr"/>
            <a:r>
              <a:rPr lang="fr-FR"/>
              <a:t>22</a:t>
            </a:r>
          </a:p>
        </p:txBody>
      </p:sp>
      <p:pic>
        <p:nvPicPr>
          <p:cNvPr id="4" name="Image 3" descr="Une image contenant habits, plein air, ciel, personne&#10;&#10;Description générée automatiquement">
            <a:extLst>
              <a:ext uri="{FF2B5EF4-FFF2-40B4-BE49-F238E27FC236}">
                <a16:creationId xmlns:a16="http://schemas.microsoft.com/office/drawing/2014/main" id="{69F2603E-5740-F251-83B0-3C0F662C5B87}"/>
              </a:ext>
            </a:extLst>
          </p:cNvPr>
          <p:cNvPicPr>
            <a:picLocks noChangeAspect="1"/>
          </p:cNvPicPr>
          <p:nvPr/>
        </p:nvPicPr>
        <p:blipFill rotWithShape="1">
          <a:blip r:embed="rId3"/>
          <a:srcRect l="8700" t="1651" r="4524" b="11730"/>
          <a:stretch/>
        </p:blipFill>
        <p:spPr>
          <a:xfrm>
            <a:off x="1795069" y="934272"/>
            <a:ext cx="5553862" cy="3707203"/>
          </a:xfrm>
          <a:prstGeom prst="rect">
            <a:avLst/>
          </a:prstGeom>
          <a:ln w="38100">
            <a:solidFill>
              <a:schemeClr val="tx1"/>
            </a:solidFill>
          </a:ln>
        </p:spPr>
      </p:pic>
      <p:pic>
        <p:nvPicPr>
          <p:cNvPr id="6" name="Image 5">
            <a:extLst>
              <a:ext uri="{FF2B5EF4-FFF2-40B4-BE49-F238E27FC236}">
                <a16:creationId xmlns:a16="http://schemas.microsoft.com/office/drawing/2014/main" id="{D99BD093-A8E6-4D7B-C0F3-8777D6DA21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1521708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419100" y="2511803"/>
            <a:ext cx="4973725" cy="805800"/>
          </a:xfrm>
          <a:prstGeom prst="rect">
            <a:avLst/>
          </a:prstGeom>
        </p:spPr>
        <p:txBody>
          <a:bodyPr spcFirstLastPara="1" wrap="square" lIns="91425" tIns="91425" rIns="91425" bIns="91425" anchor="t" anchorCtr="0">
            <a:noAutofit/>
          </a:bodyPr>
          <a:lstStyle/>
          <a:p>
            <a:pPr>
              <a:buClr>
                <a:schemeClr val="dk1"/>
              </a:buClr>
              <a:buSzPts val="1100"/>
            </a:pPr>
            <a:r>
              <a:rPr lang="fr-FR" sz="3600">
                <a:latin typeface="Lato"/>
              </a:rPr>
              <a:t>Questions and </a:t>
            </a:r>
            <a:r>
              <a:rPr lang="fr-FR" sz="3600" err="1">
                <a:latin typeface="Lato"/>
              </a:rPr>
              <a:t>Answer</a:t>
            </a:r>
            <a:endParaRPr lang="fr-FR" sz="3600">
              <a:latin typeface="Lato" panose="020F0502020204030203" pitchFamily="34" charset="0"/>
              <a:ea typeface="Lato" panose="020F0502020204030203" pitchFamily="34" charset="0"/>
              <a:cs typeface="Lato" panose="020F0502020204030203" pitchFamily="34" charset="0"/>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Lato" panose="020F0502020204030203" pitchFamily="34" charset="0"/>
                <a:ea typeface="Lato" panose="020F0502020204030203" pitchFamily="34" charset="0"/>
                <a:cs typeface="Lato" panose="020F0502020204030203" pitchFamily="34" charset="0"/>
              </a:rPr>
              <a:t>03</a:t>
            </a:r>
            <a:endParaRPr>
              <a:latin typeface="Lato" panose="020F0502020204030203" pitchFamily="34" charset="0"/>
              <a:ea typeface="Lato" panose="020F0502020204030203" pitchFamily="34" charset="0"/>
              <a:cs typeface="Lato" panose="020F0502020204030203" pitchFamily="34" charset="0"/>
            </a:endParaRPr>
          </a:p>
        </p:txBody>
      </p:sp>
      <p:sp>
        <p:nvSpPr>
          <p:cNvPr id="4" name="ZoneTexte 3">
            <a:extLst>
              <a:ext uri="{FF2B5EF4-FFF2-40B4-BE49-F238E27FC236}">
                <a16:creationId xmlns:a16="http://schemas.microsoft.com/office/drawing/2014/main" id="{B8150D27-D03F-23B2-CB07-932FB125CC72}"/>
              </a:ext>
            </a:extLst>
          </p:cNvPr>
          <p:cNvSpPr txBox="1"/>
          <p:nvPr/>
        </p:nvSpPr>
        <p:spPr>
          <a:xfrm>
            <a:off x="8754893" y="4835723"/>
            <a:ext cx="383438" cy="307777"/>
          </a:xfrm>
          <a:prstGeom prst="rect">
            <a:avLst/>
          </a:prstGeom>
          <a:noFill/>
        </p:spPr>
        <p:txBody>
          <a:bodyPr wrap="none" lIns="91440" tIns="45720" rIns="91440" bIns="45720" rtlCol="0" anchor="t">
            <a:spAutoFit/>
          </a:bodyPr>
          <a:lstStyle/>
          <a:p>
            <a:pPr algn="ctr"/>
            <a:r>
              <a:rPr lang="fr-FR"/>
              <a:t>23</a:t>
            </a:r>
          </a:p>
        </p:txBody>
      </p:sp>
      <p:pic>
        <p:nvPicPr>
          <p:cNvPr id="3" name="Image 2">
            <a:extLst>
              <a:ext uri="{FF2B5EF4-FFF2-40B4-BE49-F238E27FC236}">
                <a16:creationId xmlns:a16="http://schemas.microsoft.com/office/drawing/2014/main" id="{CEC6B04D-3D62-9F61-2820-ED7D2FAEEC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5392825" y="1704505"/>
            <a:ext cx="2809162" cy="1579448"/>
          </a:xfrm>
          <a:prstGeom prst="rect">
            <a:avLst/>
          </a:prstGeom>
        </p:spPr>
      </p:pic>
    </p:spTree>
    <p:extLst>
      <p:ext uri="{BB962C8B-B14F-4D97-AF65-F5344CB8AC3E}">
        <p14:creationId xmlns:p14="http://schemas.microsoft.com/office/powerpoint/2010/main" val="88625187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idx="4294967295"/>
          </p:nvPr>
        </p:nvSpPr>
        <p:spPr>
          <a:xfrm>
            <a:off x="1408112" y="355896"/>
            <a:ext cx="6327775" cy="3730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400">
                <a:latin typeface="Lato" panose="020F0502020204030203" pitchFamily="34" charset="0"/>
                <a:ea typeface="Lato" panose="020F0502020204030203" pitchFamily="34" charset="0"/>
                <a:cs typeface="Lato" panose="020F0502020204030203" pitchFamily="34" charset="0"/>
              </a:rPr>
              <a:t>Introduction </a:t>
            </a:r>
            <a:r>
              <a:rPr lang="fr-FR" sz="2400" err="1">
                <a:latin typeface="Lato" panose="020F0502020204030203" pitchFamily="34" charset="0"/>
                <a:ea typeface="Lato" panose="020F0502020204030203" pitchFamily="34" charset="0"/>
                <a:cs typeface="Lato" panose="020F0502020204030203" pitchFamily="34" charset="0"/>
              </a:rPr>
              <a:t>into</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Thrust</a:t>
            </a:r>
            <a:r>
              <a:rPr lang="fr-FR" sz="2400">
                <a:latin typeface="Lato" panose="020F0502020204030203" pitchFamily="34" charset="0"/>
                <a:ea typeface="Lato" panose="020F0502020204030203" pitchFamily="34" charset="0"/>
                <a:cs typeface="Lato" panose="020F0502020204030203" pitchFamily="34" charset="0"/>
              </a:rPr>
              <a:t> </a:t>
            </a:r>
            <a:r>
              <a:rPr lang="fr-FR" sz="2400" err="1">
                <a:latin typeface="Lato" panose="020F0502020204030203" pitchFamily="34" charset="0"/>
                <a:ea typeface="Lato" panose="020F0502020204030203" pitchFamily="34" charset="0"/>
                <a:cs typeface="Lato" panose="020F0502020204030203" pitchFamily="34" charset="0"/>
              </a:rPr>
              <a:t>Vectoring</a:t>
            </a:r>
            <a:endParaRPr lang="fr-FR" sz="2400">
              <a:latin typeface="Lato" panose="020F0502020204030203" pitchFamily="34" charset="0"/>
              <a:ea typeface="Lato" panose="020F0502020204030203" pitchFamily="34" charset="0"/>
              <a:cs typeface="Lato" panose="020F0502020204030203" pitchFamily="34" charset="0"/>
            </a:endParaRPr>
          </a:p>
        </p:txBody>
      </p:sp>
      <p:sp>
        <p:nvSpPr>
          <p:cNvPr id="3" name="ZoneTexte 2">
            <a:extLst>
              <a:ext uri="{FF2B5EF4-FFF2-40B4-BE49-F238E27FC236}">
                <a16:creationId xmlns:a16="http://schemas.microsoft.com/office/drawing/2014/main" id="{4D826426-F2D3-57E1-449A-932CFF581C54}"/>
              </a:ext>
            </a:extLst>
          </p:cNvPr>
          <p:cNvSpPr txBox="1"/>
          <p:nvPr/>
        </p:nvSpPr>
        <p:spPr>
          <a:xfrm>
            <a:off x="8804586" y="4835723"/>
            <a:ext cx="284052" cy="307777"/>
          </a:xfrm>
          <a:prstGeom prst="rect">
            <a:avLst/>
          </a:prstGeom>
          <a:noFill/>
        </p:spPr>
        <p:txBody>
          <a:bodyPr wrap="none" rtlCol="0">
            <a:spAutoFit/>
          </a:bodyPr>
          <a:lstStyle/>
          <a:p>
            <a:pPr algn="ctr"/>
            <a:r>
              <a:rPr lang="fr-FR"/>
              <a:t>2</a:t>
            </a:r>
          </a:p>
        </p:txBody>
      </p:sp>
      <p:pic>
        <p:nvPicPr>
          <p:cNvPr id="2" name="Picture 2" descr="Thrust vectoring - Wikipedia">
            <a:extLst>
              <a:ext uri="{FF2B5EF4-FFF2-40B4-BE49-F238E27FC236}">
                <a16:creationId xmlns:a16="http://schemas.microsoft.com/office/drawing/2014/main" id="{5CF7D30A-7A0A-0BB2-C678-E5CE24F7D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5" y="1078545"/>
            <a:ext cx="5818045" cy="327088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AE4BB95-F62F-F137-7E46-7F8C59013FD2}"/>
              </a:ext>
            </a:extLst>
          </p:cNvPr>
          <p:cNvSpPr txBox="1"/>
          <p:nvPr/>
        </p:nvSpPr>
        <p:spPr>
          <a:xfrm>
            <a:off x="6190898" y="1252982"/>
            <a:ext cx="2755714" cy="3108543"/>
          </a:xfrm>
          <a:prstGeom prst="rect">
            <a:avLst/>
          </a:prstGeom>
          <a:noFill/>
        </p:spPr>
        <p:txBody>
          <a:bodyPr wrap="square" rtlCol="0">
            <a:spAutoFit/>
          </a:bodyPr>
          <a:lstStyle/>
          <a:p>
            <a:pPr marL="285750" indent="-285750">
              <a:buFontTx/>
              <a:buChar char="-"/>
            </a:pPr>
            <a:r>
              <a:rPr lang="fr-FR">
                <a:latin typeface="Lato" panose="020F0502020204030203" pitchFamily="34" charset="0"/>
                <a:ea typeface="Lato" panose="020F0502020204030203" pitchFamily="34" charset="0"/>
                <a:cs typeface="Lato" panose="020F0502020204030203" pitchFamily="34" charset="0"/>
              </a:rPr>
              <a:t>Manipulation of the direction of the </a:t>
            </a:r>
            <a:r>
              <a:rPr lang="fr-FR" err="1">
                <a:latin typeface="Lato" panose="020F0502020204030203" pitchFamily="34" charset="0"/>
                <a:ea typeface="Lato" panose="020F0502020204030203" pitchFamily="34" charset="0"/>
                <a:cs typeface="Lato" panose="020F0502020204030203" pitchFamily="34" charset="0"/>
              </a:rPr>
              <a:t>thrust</a:t>
            </a:r>
            <a:r>
              <a:rPr lang="fr-FR">
                <a:latin typeface="Lato" panose="020F0502020204030203" pitchFamily="34" charset="0"/>
                <a:ea typeface="Lato" panose="020F0502020204030203" pitchFamily="34" charset="0"/>
                <a:cs typeface="Lato" panose="020F0502020204030203" pitchFamily="34" charset="0"/>
              </a:rPr>
              <a:t> </a:t>
            </a:r>
            <a:r>
              <a:rPr lang="fr-FR" err="1">
                <a:latin typeface="Lato" panose="020F0502020204030203" pitchFamily="34" charset="0"/>
                <a:ea typeface="Lato" panose="020F0502020204030203" pitchFamily="34" charset="0"/>
                <a:cs typeface="Lato" panose="020F0502020204030203" pitchFamily="34" charset="0"/>
              </a:rPr>
              <a:t>from</a:t>
            </a:r>
            <a:r>
              <a:rPr lang="fr-FR">
                <a:latin typeface="Lato" panose="020F0502020204030203" pitchFamily="34" charset="0"/>
                <a:ea typeface="Lato" panose="020F0502020204030203" pitchFamily="34" charset="0"/>
                <a:cs typeface="Lato" panose="020F0502020204030203" pitchFamily="34" charset="0"/>
              </a:rPr>
              <a:t> the engine</a:t>
            </a:r>
          </a:p>
          <a:p>
            <a:endParaRPr lang="fr-FR">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err="1">
                <a:latin typeface="Lato" panose="020F0502020204030203" pitchFamily="34" charset="0"/>
                <a:ea typeface="Lato" panose="020F0502020204030203" pitchFamily="34" charset="0"/>
                <a:cs typeface="Lato" panose="020F0502020204030203" pitchFamily="34" charset="0"/>
              </a:rPr>
              <a:t>Increases</a:t>
            </a:r>
            <a:r>
              <a:rPr lang="fr-FR">
                <a:latin typeface="Lato" panose="020F0502020204030203" pitchFamily="34" charset="0"/>
                <a:ea typeface="Lato" panose="020F0502020204030203" pitchFamily="34" charset="0"/>
                <a:cs typeface="Lato" panose="020F0502020204030203" pitchFamily="34" charset="0"/>
              </a:rPr>
              <a:t> agility, </a:t>
            </a:r>
            <a:r>
              <a:rPr lang="fr-FR" err="1">
                <a:latin typeface="Lato" panose="020F0502020204030203" pitchFamily="34" charset="0"/>
                <a:ea typeface="Lato" panose="020F0502020204030203" pitchFamily="34" charset="0"/>
                <a:cs typeface="Lato" panose="020F0502020204030203" pitchFamily="34" charset="0"/>
              </a:rPr>
              <a:t>maneu-verability</a:t>
            </a:r>
            <a:r>
              <a:rPr lang="fr-FR">
                <a:latin typeface="Lato" panose="020F0502020204030203" pitchFamily="34" charset="0"/>
                <a:ea typeface="Lato" panose="020F0502020204030203" pitchFamily="34" charset="0"/>
                <a:cs typeface="Lato" panose="020F0502020204030203" pitchFamily="34" charset="0"/>
              </a:rPr>
              <a:t> and </a:t>
            </a:r>
            <a:r>
              <a:rPr lang="fr-FR" err="1">
                <a:latin typeface="Lato" panose="020F0502020204030203" pitchFamily="34" charset="0"/>
                <a:ea typeface="Lato" panose="020F0502020204030203" pitchFamily="34" charset="0"/>
                <a:cs typeface="Lato" panose="020F0502020204030203" pitchFamily="34" charset="0"/>
              </a:rPr>
              <a:t>survivability</a:t>
            </a:r>
            <a:endParaRPr lang="fr-FR">
              <a:latin typeface="Lato" panose="020F0502020204030203" pitchFamily="34" charset="0"/>
              <a:ea typeface="Lato" panose="020F0502020204030203" pitchFamily="34" charset="0"/>
              <a:cs typeface="Lato" panose="020F0502020204030203" pitchFamily="34" charset="0"/>
            </a:endParaRPr>
          </a:p>
          <a:p>
            <a:endParaRPr lang="fr-FR">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a:latin typeface="Lato" panose="020F0502020204030203" pitchFamily="34" charset="0"/>
                <a:ea typeface="Lato" panose="020F0502020204030203" pitchFamily="34" charset="0"/>
                <a:cs typeface="Lato" panose="020F0502020204030203" pitchFamily="34" charset="0"/>
              </a:rPr>
              <a:t>Goal to </a:t>
            </a:r>
            <a:r>
              <a:rPr lang="fr-FR" err="1">
                <a:latin typeface="Lato" panose="020F0502020204030203" pitchFamily="34" charset="0"/>
                <a:ea typeface="Lato" panose="020F0502020204030203" pitchFamily="34" charset="0"/>
                <a:cs typeface="Lato" panose="020F0502020204030203" pitchFamily="34" charset="0"/>
              </a:rPr>
              <a:t>maximize</a:t>
            </a:r>
            <a:r>
              <a:rPr lang="fr-FR">
                <a:latin typeface="Lato" panose="020F0502020204030203" pitchFamily="34" charset="0"/>
                <a:ea typeface="Lato" panose="020F0502020204030203" pitchFamily="34" charset="0"/>
                <a:cs typeface="Lato" panose="020F0502020204030203" pitchFamily="34" charset="0"/>
              </a:rPr>
              <a:t> the </a:t>
            </a:r>
            <a:r>
              <a:rPr lang="fr-FR" err="1">
                <a:latin typeface="Lato" panose="020F0502020204030203" pitchFamily="34" charset="0"/>
                <a:ea typeface="Lato" panose="020F0502020204030203" pitchFamily="34" charset="0"/>
                <a:cs typeface="Lato" panose="020F0502020204030203" pitchFamily="34" charset="0"/>
              </a:rPr>
              <a:t>vectoring</a:t>
            </a:r>
            <a:r>
              <a:rPr lang="fr-FR">
                <a:latin typeface="Lato" panose="020F0502020204030203" pitchFamily="34" charset="0"/>
                <a:ea typeface="Lato" panose="020F0502020204030203" pitchFamily="34" charset="0"/>
                <a:cs typeface="Lato" panose="020F0502020204030203" pitchFamily="34" charset="0"/>
              </a:rPr>
              <a:t> of the </a:t>
            </a:r>
            <a:r>
              <a:rPr lang="fr-FR" err="1">
                <a:latin typeface="Lato" panose="020F0502020204030203" pitchFamily="34" charset="0"/>
                <a:ea typeface="Lato" panose="020F0502020204030203" pitchFamily="34" charset="0"/>
                <a:cs typeface="Lato" panose="020F0502020204030203" pitchFamily="34" charset="0"/>
              </a:rPr>
              <a:t>thrust</a:t>
            </a:r>
            <a:endParaRPr lang="fr-FR">
              <a:latin typeface="Lato" panose="020F0502020204030203" pitchFamily="34" charset="0"/>
              <a:ea typeface="Lato" panose="020F0502020204030203" pitchFamily="34" charset="0"/>
              <a:cs typeface="Lato" panose="020F0502020204030203" pitchFamily="34" charset="0"/>
            </a:endParaRPr>
          </a:p>
          <a:p>
            <a:endParaRPr lang="fr-FR">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err="1">
                <a:latin typeface="Lato" panose="020F0502020204030203" pitchFamily="34" charset="0"/>
                <a:ea typeface="Lato" panose="020F0502020204030203" pitchFamily="34" charset="0"/>
                <a:cs typeface="Lato" panose="020F0502020204030203" pitchFamily="34" charset="0"/>
              </a:rPr>
              <a:t>Fluidic</a:t>
            </a:r>
            <a:r>
              <a:rPr lang="fr-FR">
                <a:latin typeface="Lato" panose="020F0502020204030203" pitchFamily="34" charset="0"/>
                <a:ea typeface="Lato" panose="020F0502020204030203" pitchFamily="34" charset="0"/>
                <a:cs typeface="Lato" panose="020F0502020204030203" pitchFamily="34" charset="0"/>
              </a:rPr>
              <a:t> </a:t>
            </a:r>
            <a:r>
              <a:rPr lang="fr-FR" err="1">
                <a:latin typeface="Lato" panose="020F0502020204030203" pitchFamily="34" charset="0"/>
                <a:ea typeface="Lato" panose="020F0502020204030203" pitchFamily="34" charset="0"/>
                <a:cs typeface="Lato" panose="020F0502020204030203" pitchFamily="34" charset="0"/>
              </a:rPr>
              <a:t>thrust</a:t>
            </a:r>
            <a:r>
              <a:rPr lang="fr-FR">
                <a:latin typeface="Lato" panose="020F0502020204030203" pitchFamily="34" charset="0"/>
                <a:ea typeface="Lato" panose="020F0502020204030203" pitchFamily="34" charset="0"/>
                <a:cs typeface="Lato" panose="020F0502020204030203" pitchFamily="34" charset="0"/>
              </a:rPr>
              <a:t> </a:t>
            </a:r>
            <a:r>
              <a:rPr lang="fr-FR" err="1">
                <a:latin typeface="Lato" panose="020F0502020204030203" pitchFamily="34" charset="0"/>
                <a:ea typeface="Lato" panose="020F0502020204030203" pitchFamily="34" charset="0"/>
                <a:cs typeface="Lato" panose="020F0502020204030203" pitchFamily="34" charset="0"/>
              </a:rPr>
              <a:t>Vectoring</a:t>
            </a:r>
            <a:r>
              <a:rPr lang="fr-FR">
                <a:latin typeface="Lato" panose="020F0502020204030203" pitchFamily="34" charset="0"/>
                <a:ea typeface="Lato" panose="020F0502020204030203" pitchFamily="34" charset="0"/>
                <a:cs typeface="Lato" panose="020F0502020204030203" pitchFamily="34" charset="0"/>
              </a:rPr>
              <a:t> (FTV) </a:t>
            </a:r>
            <a:r>
              <a:rPr lang="fr-FR" err="1">
                <a:latin typeface="Lato" panose="020F0502020204030203" pitchFamily="34" charset="0"/>
                <a:ea typeface="Lato" panose="020F0502020204030203" pitchFamily="34" charset="0"/>
                <a:cs typeface="Lato" panose="020F0502020204030203" pitchFamily="34" charset="0"/>
              </a:rPr>
              <a:t>requires</a:t>
            </a:r>
            <a:r>
              <a:rPr lang="fr-FR">
                <a:latin typeface="Lato" panose="020F0502020204030203" pitchFamily="34" charset="0"/>
                <a:ea typeface="Lato" panose="020F0502020204030203" pitchFamily="34" charset="0"/>
                <a:cs typeface="Lato" panose="020F0502020204030203" pitchFamily="34" charset="0"/>
              </a:rPr>
              <a:t> no </a:t>
            </a:r>
            <a:r>
              <a:rPr lang="fr-FR" err="1">
                <a:latin typeface="Lato" panose="020F0502020204030203" pitchFamily="34" charset="0"/>
                <a:ea typeface="Lato" panose="020F0502020204030203" pitchFamily="34" charset="0"/>
                <a:cs typeface="Lato" panose="020F0502020204030203" pitchFamily="34" charset="0"/>
              </a:rPr>
              <a:t>heavy</a:t>
            </a:r>
            <a:r>
              <a:rPr lang="fr-FR">
                <a:latin typeface="Lato" panose="020F0502020204030203" pitchFamily="34" charset="0"/>
                <a:ea typeface="Lato" panose="020F0502020204030203" pitchFamily="34" charset="0"/>
                <a:cs typeface="Lato" panose="020F0502020204030203" pitchFamily="34" charset="0"/>
              </a:rPr>
              <a:t>, </a:t>
            </a:r>
            <a:r>
              <a:rPr lang="fr-FR" err="1">
                <a:latin typeface="Lato" panose="020F0502020204030203" pitchFamily="34" charset="0"/>
                <a:ea typeface="Lato" panose="020F0502020204030203" pitchFamily="34" charset="0"/>
                <a:cs typeface="Lato" panose="020F0502020204030203" pitchFamily="34" charset="0"/>
              </a:rPr>
              <a:t>complex</a:t>
            </a:r>
            <a:r>
              <a:rPr lang="fr-FR">
                <a:latin typeface="Lato" panose="020F0502020204030203" pitchFamily="34" charset="0"/>
                <a:ea typeface="Lato" panose="020F0502020204030203" pitchFamily="34" charset="0"/>
                <a:cs typeface="Lato" panose="020F0502020204030203" pitchFamily="34" charset="0"/>
              </a:rPr>
              <a:t> </a:t>
            </a:r>
            <a:r>
              <a:rPr lang="fr-FR" err="1">
                <a:latin typeface="Lato" panose="020F0502020204030203" pitchFamily="34" charset="0"/>
                <a:ea typeface="Lato" panose="020F0502020204030203" pitchFamily="34" charset="0"/>
                <a:cs typeface="Lato" panose="020F0502020204030203" pitchFamily="34" charset="0"/>
              </a:rPr>
              <a:t>mechanical</a:t>
            </a:r>
            <a:r>
              <a:rPr lang="fr-FR">
                <a:latin typeface="Lato" panose="020F0502020204030203" pitchFamily="34" charset="0"/>
                <a:ea typeface="Lato" panose="020F0502020204030203" pitchFamily="34" charset="0"/>
                <a:cs typeface="Lato" panose="020F0502020204030203" pitchFamily="34" charset="0"/>
              </a:rPr>
              <a:t> hardware</a:t>
            </a:r>
          </a:p>
          <a:p>
            <a:pPr marL="285750" indent="-285750">
              <a:buFontTx/>
              <a:buChar char="-"/>
            </a:pPr>
            <a:endParaRPr lang="fr-FR">
              <a:latin typeface="Lato" panose="020F0502020204030203" pitchFamily="34" charset="0"/>
              <a:ea typeface="Lato" panose="020F0502020204030203" pitchFamily="34" charset="0"/>
              <a:cs typeface="Lato" panose="020F0502020204030203" pitchFamily="34" charset="0"/>
            </a:endParaRPr>
          </a:p>
        </p:txBody>
      </p:sp>
      <p:sp>
        <p:nvSpPr>
          <p:cNvPr id="7" name="ZoneTexte 6">
            <a:extLst>
              <a:ext uri="{FF2B5EF4-FFF2-40B4-BE49-F238E27FC236}">
                <a16:creationId xmlns:a16="http://schemas.microsoft.com/office/drawing/2014/main" id="{7CBD9DDE-0307-E6D0-FA0F-68C5C770BDE1}"/>
              </a:ext>
            </a:extLst>
          </p:cNvPr>
          <p:cNvSpPr txBox="1"/>
          <p:nvPr/>
        </p:nvSpPr>
        <p:spPr>
          <a:xfrm>
            <a:off x="55362" y="4885550"/>
            <a:ext cx="6327000" cy="246221"/>
          </a:xfrm>
          <a:prstGeom prst="rect">
            <a:avLst/>
          </a:prstGeom>
          <a:noFill/>
        </p:spPr>
        <p:txBody>
          <a:bodyPr wrap="square">
            <a:spAutoFit/>
          </a:bodyPr>
          <a:lstStyle/>
          <a:p>
            <a:r>
              <a:rPr lang="en-US"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Ref: </a:t>
            </a:r>
            <a:r>
              <a:rPr lang="fr-FR"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hlinkClick r:id="rId4">
                  <a:extLst>
                    <a:ext uri="{A12FA001-AC4F-418D-AE19-62706E023703}">
                      <ahyp:hlinkClr xmlns:ahyp="http://schemas.microsoft.com/office/drawing/2018/hyperlinkcolor" val="tx"/>
                    </a:ext>
                  </a:extLst>
                </a:hlinkClick>
              </a:rPr>
              <a:t>20030058950.pdf (nasa.gov)</a:t>
            </a:r>
            <a:endParaRPr lang="fr-FR"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6" name="Image 5">
            <a:extLst>
              <a:ext uri="{FF2B5EF4-FFF2-40B4-BE49-F238E27FC236}">
                <a16:creationId xmlns:a16="http://schemas.microsoft.com/office/drawing/2014/main" id="{15D876B3-C4A1-6F3C-F5E2-BD2239C5A4A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7" name="Google Shape;619;p73">
            <a:extLst>
              <a:ext uri="{FF2B5EF4-FFF2-40B4-BE49-F238E27FC236}">
                <a16:creationId xmlns:a16="http://schemas.microsoft.com/office/drawing/2014/main" id="{2C7B16EC-13F3-1A79-2950-4A0A5F833374}"/>
              </a:ext>
            </a:extLst>
          </p:cNvPr>
          <p:cNvSpPr txBox="1">
            <a:spLocks noGrp="1"/>
          </p:cNvSpPr>
          <p:nvPr>
            <p:ph type="title" idx="4294967295"/>
          </p:nvPr>
        </p:nvSpPr>
        <p:spPr>
          <a:xfrm>
            <a:off x="1408111" y="408782"/>
            <a:ext cx="6327775" cy="563563"/>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New Surrounding Requirements</a:t>
            </a:r>
            <a:endParaRPr lang="en-US">
              <a:latin typeface="Lato"/>
              <a:ea typeface="Lato"/>
              <a:cs typeface="Lato"/>
            </a:endParaRPr>
          </a:p>
        </p:txBody>
      </p:sp>
      <p:graphicFrame>
        <p:nvGraphicFramePr>
          <p:cNvPr id="4" name="Tableau 4">
            <a:extLst>
              <a:ext uri="{FF2B5EF4-FFF2-40B4-BE49-F238E27FC236}">
                <a16:creationId xmlns:a16="http://schemas.microsoft.com/office/drawing/2014/main" id="{5EE28678-CD76-1F82-79CD-1CE7EF45F5BD}"/>
              </a:ext>
            </a:extLst>
          </p:cNvPr>
          <p:cNvGraphicFramePr>
            <a:graphicFrameLocks noGrp="1"/>
          </p:cNvGraphicFramePr>
          <p:nvPr>
            <p:extLst>
              <p:ext uri="{D42A27DB-BD31-4B8C-83A1-F6EECF244321}">
                <p14:modId xmlns:p14="http://schemas.microsoft.com/office/powerpoint/2010/main" val="559389139"/>
              </p:ext>
            </p:extLst>
          </p:nvPr>
        </p:nvGraphicFramePr>
        <p:xfrm>
          <a:off x="1523999" y="1163806"/>
          <a:ext cx="6096000" cy="2966720"/>
        </p:xfrm>
        <a:graphic>
          <a:graphicData uri="http://schemas.openxmlformats.org/drawingml/2006/table">
            <a:tbl>
              <a:tblPr firstRow="1" bandRow="1">
                <a:tableStyleId>{FCA9E72B-574E-41F9-9A87-1C4133645F65}</a:tableStyleId>
              </a:tblPr>
              <a:tblGrid>
                <a:gridCol w="3048000">
                  <a:extLst>
                    <a:ext uri="{9D8B030D-6E8A-4147-A177-3AD203B41FA5}">
                      <a16:colId xmlns:a16="http://schemas.microsoft.com/office/drawing/2014/main" val="3299626300"/>
                    </a:ext>
                  </a:extLst>
                </a:gridCol>
                <a:gridCol w="3048000">
                  <a:extLst>
                    <a:ext uri="{9D8B030D-6E8A-4147-A177-3AD203B41FA5}">
                      <a16:colId xmlns:a16="http://schemas.microsoft.com/office/drawing/2014/main" val="3837374710"/>
                    </a:ext>
                  </a:extLst>
                </a:gridCol>
              </a:tblGrid>
              <a:tr h="370840">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Surrounding Mach Number</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1</a:t>
                      </a:r>
                      <a:r>
                        <a:rPr lang="en-US" sz="14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.8</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919644148"/>
                  </a:ext>
                </a:extLst>
              </a:tr>
              <a:tr h="370840">
                <a:tc>
                  <a:txBody>
                    <a:bodyPr/>
                    <a:lstStyle/>
                    <a:p>
                      <a:pPr algn="ctr"/>
                      <a:r>
                        <a:rPr lang="fr-FR">
                          <a:latin typeface="Lato" panose="020F0502020204030203" pitchFamily="34" charset="0"/>
                          <a:ea typeface="Lato" panose="020F0502020204030203" pitchFamily="34" charset="0"/>
                          <a:cs typeface="Lato" panose="020F0502020204030203" pitchFamily="34" charset="0"/>
                        </a:rPr>
                        <a:t>Airspeed</a:t>
                      </a:r>
                      <a:endParaRPr lang="fr-FR">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a:latin typeface="Lato" panose="020F0502020204030203" pitchFamily="34" charset="0"/>
                          <a:ea typeface="Lato" panose="020F0502020204030203" pitchFamily="34" charset="0"/>
                          <a:cs typeface="Lato" panose="020F0502020204030203" pitchFamily="34" charset="0"/>
                        </a:rPr>
                        <a:t>576</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71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960508"/>
                  </a:ext>
                </a:extLst>
              </a:tr>
              <a:tr h="370840">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A</a:t>
                      </a:r>
                      <a:r>
                        <a:rPr lang="fr-FR" b="1">
                          <a:solidFill>
                            <a:schemeClr val="bg1"/>
                          </a:solidFill>
                          <a:latin typeface="Lato" panose="020F0502020204030203" pitchFamily="34" charset="0"/>
                          <a:ea typeface="Lato" panose="020F0502020204030203" pitchFamily="34" charset="0"/>
                          <a:cs typeface="Lato" panose="020F0502020204030203" pitchFamily="34" charset="0"/>
                        </a:rPr>
                        <a:t>ltitude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b="1">
                          <a:solidFill>
                            <a:schemeClr val="bg1"/>
                          </a:solidFill>
                          <a:latin typeface="Lato" panose="020F0502020204030203" pitchFamily="34" charset="0"/>
                          <a:ea typeface="Lato" panose="020F0502020204030203" pitchFamily="34" charset="0"/>
                          <a:cs typeface="Lato" panose="020F0502020204030203" pitchFamily="34" charset="0"/>
                        </a:rPr>
                        <a:t>5,000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94445782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a:latin typeface="Lato" panose="020F0502020204030203" pitchFamily="34" charset="0"/>
                          <a:ea typeface="Lato" panose="020F0502020204030203" pitchFamily="34" charset="0"/>
                          <a:cs typeface="Lato" panose="020F0502020204030203" pitchFamily="34" charset="0"/>
                        </a:rPr>
                        <a:t>Gravitational 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atin typeface="Lato" panose="020F0502020204030203" pitchFamily="34" charset="0"/>
                          <a:ea typeface="Lato" panose="020F0502020204030203" pitchFamily="34" charset="0"/>
                          <a:cs typeface="Lato" panose="020F0502020204030203" pitchFamily="34" charset="0"/>
                        </a:rPr>
                        <a:t>9</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79 m/s2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4322123"/>
                  </a:ext>
                </a:extLst>
              </a:tr>
              <a:tr h="370840">
                <a:tc>
                  <a:txBody>
                    <a:bodyPr/>
                    <a:lstStyle/>
                    <a:p>
                      <a:pPr algn="ctr"/>
                      <a:r>
                        <a:rPr lang="fr-FR">
                          <a:latin typeface="Lato" panose="020F0502020204030203" pitchFamily="34" charset="0"/>
                          <a:ea typeface="Lato" panose="020F0502020204030203" pitchFamily="34" charset="0"/>
                          <a:cs typeface="Lato" panose="020F0502020204030203" pitchFamily="34"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0.7364 kg/m3</a:t>
                      </a:r>
                      <a:endParaRPr lang="fr-FR">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59070"/>
                  </a:ext>
                </a:extLst>
              </a:tr>
              <a:tr h="370840">
                <a:tc>
                  <a:txBody>
                    <a:bodyPr/>
                    <a:lstStyle/>
                    <a:p>
                      <a:pPr algn="ctr"/>
                      <a:r>
                        <a:rPr lang="fr-FR">
                          <a:latin typeface="Lato" panose="020F0502020204030203" pitchFamily="34" charset="0"/>
                          <a:ea typeface="Lato" panose="020F0502020204030203" pitchFamily="34" charset="0"/>
                          <a:cs typeface="Lato" panose="020F0502020204030203" pitchFamily="34" charset="0"/>
                        </a:rPr>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atin typeface="Lato" panose="020F0502020204030203" pitchFamily="34" charset="0"/>
                          <a:ea typeface="Lato" panose="020F0502020204030203" pitchFamily="34" charset="0"/>
                          <a:cs typeface="Lato" panose="020F0502020204030203" pitchFamily="34" charset="0"/>
                        </a:rPr>
                        <a:t>255</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53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25948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a:latin typeface="Lato" panose="020F0502020204030203" pitchFamily="34" charset="0"/>
                          <a:ea typeface="Lato" panose="020F0502020204030203" pitchFamily="34" charset="0"/>
                          <a:cs typeface="Lato" panose="020F0502020204030203" pitchFamily="34" charset="0"/>
                        </a:rPr>
                        <a:t>Pressure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atin typeface="Lato" panose="020F0502020204030203" pitchFamily="34" charset="0"/>
                          <a:ea typeface="Lato" panose="020F0502020204030203" pitchFamily="34" charset="0"/>
                          <a:cs typeface="Lato" panose="020F0502020204030203" pitchFamily="34" charset="0"/>
                        </a:rPr>
                        <a:t>0</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5405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56283"/>
                  </a:ext>
                </a:extLst>
              </a:tr>
              <a:tr h="370840">
                <a:tc>
                  <a:txBody>
                    <a:bodyPr/>
                    <a:lstStyle/>
                    <a:p>
                      <a:pPr algn="ctr"/>
                      <a:r>
                        <a:rPr lang="fr-FR">
                          <a:latin typeface="Lato" panose="020F0502020204030203" pitchFamily="34" charset="0"/>
                          <a:ea typeface="Lato" panose="020F0502020204030203" pitchFamily="34" charset="0"/>
                          <a:cs typeface="Lato" panose="020F0502020204030203" pitchFamily="34" charset="0"/>
                        </a:rPr>
                        <a:t>Dynamic Viscosity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atin typeface="Lato" panose="020F0502020204030203" pitchFamily="34" charset="0"/>
                          <a:ea typeface="Lato" panose="020F0502020204030203" pitchFamily="34" charset="0"/>
                          <a:cs typeface="Lato" panose="020F0502020204030203" pitchFamily="34" charset="0"/>
                        </a:rPr>
                        <a:t>1</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63E-05 Pa/s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5023828"/>
                  </a:ext>
                </a:extLst>
              </a:tr>
            </a:tbl>
          </a:graphicData>
        </a:graphic>
      </p:graphicFrame>
      <p:sp>
        <p:nvSpPr>
          <p:cNvPr id="5" name="ZoneTexte 4">
            <a:extLst>
              <a:ext uri="{FF2B5EF4-FFF2-40B4-BE49-F238E27FC236}">
                <a16:creationId xmlns:a16="http://schemas.microsoft.com/office/drawing/2014/main" id="{8CF11279-F82B-4F40-FE86-8F7CE18DDA69}"/>
              </a:ext>
            </a:extLst>
          </p:cNvPr>
          <p:cNvSpPr txBox="1"/>
          <p:nvPr/>
        </p:nvSpPr>
        <p:spPr>
          <a:xfrm>
            <a:off x="55362" y="4885550"/>
            <a:ext cx="6327000" cy="246221"/>
          </a:xfrm>
          <a:prstGeom prst="rect">
            <a:avLst/>
          </a:prstGeom>
          <a:noFill/>
        </p:spPr>
        <p:txBody>
          <a:bodyPr wrap="square">
            <a:spAutoFit/>
          </a:bodyPr>
          <a:lstStyle/>
          <a:p>
            <a:r>
              <a:rPr lang="en-US"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Ref: </a:t>
            </a:r>
            <a:r>
              <a:rPr lang="en-US" sz="1000" i="1">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U</a:t>
            </a:r>
            <a:r>
              <a:rPr lang="en-US"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.S. Standard Atmosphere vs. Altitude (engineeringtoolbox.com)</a:t>
            </a:r>
            <a:endParaRPr lang="fr-FR" sz="1000" i="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ZoneTexte 8">
            <a:extLst>
              <a:ext uri="{FF2B5EF4-FFF2-40B4-BE49-F238E27FC236}">
                <a16:creationId xmlns:a16="http://schemas.microsoft.com/office/drawing/2014/main" id="{63B7F4FF-D6A3-C790-A72D-E7A3227D09C9}"/>
              </a:ext>
            </a:extLst>
          </p:cNvPr>
          <p:cNvSpPr txBox="1">
            <a:spLocks noGrp="1" noRot="1" noMove="1" noResize="1" noEditPoints="1" noAdjustHandles="1" noChangeArrowheads="1" noChangeShapeType="1"/>
          </p:cNvSpPr>
          <p:nvPr/>
        </p:nvSpPr>
        <p:spPr>
          <a:xfrm>
            <a:off x="8796130" y="4854771"/>
            <a:ext cx="292508" cy="307777"/>
          </a:xfrm>
          <a:prstGeom prst="rect">
            <a:avLst/>
          </a:prstGeom>
          <a:noFill/>
        </p:spPr>
        <p:txBody>
          <a:bodyPr wrap="square" rtlCol="0">
            <a:spAutoFit/>
          </a:bodyPr>
          <a:lstStyle/>
          <a:p>
            <a:r>
              <a:rPr lang="fr-FR"/>
              <a:t>3</a:t>
            </a:r>
          </a:p>
        </p:txBody>
      </p:sp>
      <p:pic>
        <p:nvPicPr>
          <p:cNvPr id="2" name="Image 1">
            <a:extLst>
              <a:ext uri="{FF2B5EF4-FFF2-40B4-BE49-F238E27FC236}">
                <a16:creationId xmlns:a16="http://schemas.microsoft.com/office/drawing/2014/main" id="{84448969-2FD1-FE92-EB9B-98C53EB535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pic>
        <p:nvPicPr>
          <p:cNvPr id="10" name="Image 9">
            <a:extLst>
              <a:ext uri="{FF2B5EF4-FFF2-40B4-BE49-F238E27FC236}">
                <a16:creationId xmlns:a16="http://schemas.microsoft.com/office/drawing/2014/main" id="{620EED2C-3FEF-D3F5-2E9B-EDBC9C472D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33939094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idx="4294967295"/>
          </p:nvPr>
        </p:nvSpPr>
        <p:spPr>
          <a:xfrm>
            <a:off x="757788" y="371433"/>
            <a:ext cx="7718425" cy="571500"/>
          </a:xfrm>
          <a:prstGeom prst="rect">
            <a:avLst/>
          </a:prstGeom>
        </p:spPr>
        <p:txBody>
          <a:bodyPr spcFirstLastPara="1" wrap="square" lIns="91425" tIns="91425" rIns="91425" bIns="91425" anchor="t" anchorCtr="0">
            <a:noAutofit/>
          </a:bodyPr>
          <a:lstStyle/>
          <a:p>
            <a:pPr lvl="0"/>
            <a:r>
              <a:rPr lang="en-US" sz="2400">
                <a:latin typeface="Lato"/>
              </a:rPr>
              <a:t>New Boundary Conditions for Surrounding Requirement</a:t>
            </a:r>
            <a:endParaRPr lang="en-US" sz="2400"/>
          </a:p>
        </p:txBody>
      </p:sp>
      <p:sp>
        <p:nvSpPr>
          <p:cNvPr id="3" name="ZoneTexte 2">
            <a:extLst>
              <a:ext uri="{FF2B5EF4-FFF2-40B4-BE49-F238E27FC236}">
                <a16:creationId xmlns:a16="http://schemas.microsoft.com/office/drawing/2014/main" id="{74A3427B-A013-FC21-77AF-53D1A3E854FF}"/>
              </a:ext>
            </a:extLst>
          </p:cNvPr>
          <p:cNvSpPr txBox="1"/>
          <p:nvPr/>
        </p:nvSpPr>
        <p:spPr>
          <a:xfrm>
            <a:off x="2137086" y="3013751"/>
            <a:ext cx="284052" cy="307777"/>
          </a:xfrm>
          <a:prstGeom prst="rect">
            <a:avLst/>
          </a:prstGeom>
          <a:noFill/>
        </p:spPr>
        <p:txBody>
          <a:bodyPr wrap="none" lIns="91440" tIns="45720" rIns="91440" bIns="45720" rtlCol="0" anchor="t">
            <a:spAutoFit/>
          </a:bodyPr>
          <a:lstStyle/>
          <a:p>
            <a:pPr algn="ctr"/>
            <a:r>
              <a:rPr lang="fr-FR"/>
              <a:t>3</a:t>
            </a:r>
          </a:p>
        </p:txBody>
      </p:sp>
      <p:sp>
        <p:nvSpPr>
          <p:cNvPr id="5" name="Rectangle 4">
            <a:extLst>
              <a:ext uri="{FF2B5EF4-FFF2-40B4-BE49-F238E27FC236}">
                <a16:creationId xmlns:a16="http://schemas.microsoft.com/office/drawing/2014/main" id="{27DAB2DD-31BB-74D8-C7F9-D2CE8BF313CD}"/>
              </a:ext>
            </a:extLst>
          </p:cNvPr>
          <p:cNvSpPr/>
          <p:nvPr/>
        </p:nvSpPr>
        <p:spPr>
          <a:xfrm>
            <a:off x="881189" y="1502710"/>
            <a:ext cx="2575445" cy="80537"/>
          </a:xfrm>
          <a:prstGeom prst="rec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4CE96E2-7529-8C33-1EE1-662832E45C5B}"/>
              </a:ext>
            </a:extLst>
          </p:cNvPr>
          <p:cNvSpPr/>
          <p:nvPr/>
        </p:nvSpPr>
        <p:spPr>
          <a:xfrm>
            <a:off x="878977" y="4122238"/>
            <a:ext cx="2577657" cy="80537"/>
          </a:xfrm>
          <a:prstGeom prst="rec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079E50-14FC-DCE1-EDED-22F8EB6A24D9}"/>
              </a:ext>
            </a:extLst>
          </p:cNvPr>
          <p:cNvSpPr/>
          <p:nvPr/>
        </p:nvSpPr>
        <p:spPr>
          <a:xfrm flipH="1">
            <a:off x="3456634" y="1583247"/>
            <a:ext cx="67109" cy="2547423"/>
          </a:xfrm>
          <a:prstGeom prst="rect">
            <a:avLst/>
          </a:prstGeom>
          <a:solidFill>
            <a:srgbClr val="00B0F0"/>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E759A3F-4CF8-4C1C-1FB0-E7056BB33963}"/>
              </a:ext>
            </a:extLst>
          </p:cNvPr>
          <p:cNvSpPr txBox="1"/>
          <p:nvPr/>
        </p:nvSpPr>
        <p:spPr>
          <a:xfrm>
            <a:off x="1647595" y="1235201"/>
            <a:ext cx="995927" cy="276999"/>
          </a:xfrm>
          <a:prstGeom prst="rect">
            <a:avLst/>
          </a:prstGeom>
          <a:noFill/>
        </p:spPr>
        <p:txBody>
          <a:bodyPr wrap="square" rtlCol="0">
            <a:spAutoFit/>
          </a:bodyPr>
          <a:lstStyle/>
          <a:p>
            <a:pPr algn="ctr"/>
            <a:r>
              <a:rPr lang="fr-FR" sz="1200" err="1">
                <a:latin typeface="Lato" panose="020F0502020204030203" pitchFamily="34" charset="0"/>
                <a:ea typeface="Lato" panose="020F0502020204030203" pitchFamily="34" charset="0"/>
                <a:cs typeface="Lato" panose="020F0502020204030203" pitchFamily="34" charset="0"/>
              </a:rPr>
              <a:t>Symmetry</a:t>
            </a:r>
            <a:endParaRPr lang="fr-FR" sz="1200">
              <a:latin typeface="Lato" panose="020F0502020204030203" pitchFamily="34" charset="0"/>
              <a:ea typeface="Lato" panose="020F0502020204030203" pitchFamily="34" charset="0"/>
              <a:cs typeface="Lato" panose="020F0502020204030203" pitchFamily="34" charset="0"/>
            </a:endParaRPr>
          </a:p>
        </p:txBody>
      </p:sp>
      <p:sp>
        <p:nvSpPr>
          <p:cNvPr id="17" name="ZoneTexte 16">
            <a:extLst>
              <a:ext uri="{FF2B5EF4-FFF2-40B4-BE49-F238E27FC236}">
                <a16:creationId xmlns:a16="http://schemas.microsoft.com/office/drawing/2014/main" id="{948DE111-4505-AA8B-BADB-99D5FF5E4C4F}"/>
              </a:ext>
            </a:extLst>
          </p:cNvPr>
          <p:cNvSpPr txBox="1"/>
          <p:nvPr/>
        </p:nvSpPr>
        <p:spPr>
          <a:xfrm>
            <a:off x="1669841" y="4181333"/>
            <a:ext cx="995927" cy="276999"/>
          </a:xfrm>
          <a:prstGeom prst="rect">
            <a:avLst/>
          </a:prstGeom>
          <a:noFill/>
        </p:spPr>
        <p:txBody>
          <a:bodyPr wrap="square" rtlCol="0">
            <a:spAutoFit/>
          </a:bodyPr>
          <a:lstStyle/>
          <a:p>
            <a:pPr algn="ctr"/>
            <a:r>
              <a:rPr lang="fr-FR" sz="1200" err="1">
                <a:latin typeface="Lato" panose="020F0502020204030203" pitchFamily="34" charset="0"/>
                <a:ea typeface="Lato" panose="020F0502020204030203" pitchFamily="34" charset="0"/>
                <a:cs typeface="Lato" panose="020F0502020204030203" pitchFamily="34" charset="0"/>
              </a:rPr>
              <a:t>Symmetry</a:t>
            </a:r>
            <a:endParaRPr lang="fr-FR" sz="1200">
              <a:latin typeface="Lato" panose="020F0502020204030203" pitchFamily="34" charset="0"/>
              <a:ea typeface="Lato" panose="020F0502020204030203" pitchFamily="34" charset="0"/>
              <a:cs typeface="Lato" panose="020F0502020204030203" pitchFamily="34" charset="0"/>
            </a:endParaRPr>
          </a:p>
        </p:txBody>
      </p:sp>
      <p:sp>
        <p:nvSpPr>
          <p:cNvPr id="19" name="ZoneTexte 18">
            <a:extLst>
              <a:ext uri="{FF2B5EF4-FFF2-40B4-BE49-F238E27FC236}">
                <a16:creationId xmlns:a16="http://schemas.microsoft.com/office/drawing/2014/main" id="{DD13081A-0708-C3D9-E988-65D6DCA057C7}"/>
              </a:ext>
            </a:extLst>
          </p:cNvPr>
          <p:cNvSpPr txBox="1"/>
          <p:nvPr/>
        </p:nvSpPr>
        <p:spPr>
          <a:xfrm rot="16200000">
            <a:off x="-54174" y="2741169"/>
            <a:ext cx="1279793" cy="276999"/>
          </a:xfrm>
          <a:prstGeom prst="rect">
            <a:avLst/>
          </a:prstGeom>
          <a:noFill/>
        </p:spPr>
        <p:txBody>
          <a:bodyPr wrap="square" rtlCol="0">
            <a:spAutoFit/>
          </a:bodyPr>
          <a:lstStyle/>
          <a:p>
            <a:pPr algn="ctr"/>
            <a:r>
              <a:rPr lang="fr-FR" sz="1200">
                <a:latin typeface="Lato" panose="020F0502020204030203" pitchFamily="34" charset="0"/>
                <a:ea typeface="Lato" panose="020F0502020204030203" pitchFamily="34" charset="0"/>
                <a:cs typeface="Lato" panose="020F0502020204030203" pitchFamily="34" charset="0"/>
              </a:rPr>
              <a:t>Velocity </a:t>
            </a:r>
            <a:r>
              <a:rPr lang="fr-FR" sz="1200" err="1">
                <a:latin typeface="Lato" panose="020F0502020204030203" pitchFamily="34" charset="0"/>
                <a:ea typeface="Lato" panose="020F0502020204030203" pitchFamily="34" charset="0"/>
                <a:cs typeface="Lato" panose="020F0502020204030203" pitchFamily="34" charset="0"/>
              </a:rPr>
              <a:t>Inlet</a:t>
            </a:r>
            <a:endParaRPr lang="fr-FR" sz="1200">
              <a:latin typeface="Lato" panose="020F0502020204030203" pitchFamily="34" charset="0"/>
              <a:ea typeface="Lato" panose="020F0502020204030203" pitchFamily="34" charset="0"/>
              <a:cs typeface="Lato" panose="020F0502020204030203" pitchFamily="34" charset="0"/>
            </a:endParaRPr>
          </a:p>
        </p:txBody>
      </p:sp>
      <p:sp>
        <p:nvSpPr>
          <p:cNvPr id="16" name="ZoneTexte 15">
            <a:extLst>
              <a:ext uri="{FF2B5EF4-FFF2-40B4-BE49-F238E27FC236}">
                <a16:creationId xmlns:a16="http://schemas.microsoft.com/office/drawing/2014/main" id="{64BA2664-A619-ECCA-D0F0-54D775E5451A}"/>
              </a:ext>
            </a:extLst>
          </p:cNvPr>
          <p:cNvSpPr txBox="1"/>
          <p:nvPr/>
        </p:nvSpPr>
        <p:spPr>
          <a:xfrm rot="5400000">
            <a:off x="2786689" y="2692017"/>
            <a:ext cx="1744678" cy="276999"/>
          </a:xfrm>
          <a:prstGeom prst="rect">
            <a:avLst/>
          </a:prstGeom>
          <a:noFill/>
        </p:spPr>
        <p:txBody>
          <a:bodyPr wrap="square" rtlCol="0">
            <a:spAutoFit/>
          </a:bodyPr>
          <a:lstStyle/>
          <a:p>
            <a:pPr algn="ctr"/>
            <a:r>
              <a:rPr lang="fr-FR" sz="1200">
                <a:latin typeface="Lato" panose="020F0502020204030203" pitchFamily="34" charset="0"/>
                <a:ea typeface="Lato" panose="020F0502020204030203" pitchFamily="34" charset="0"/>
                <a:cs typeface="Lato" panose="020F0502020204030203" pitchFamily="34" charset="0"/>
              </a:rPr>
              <a:t>Pressure </a:t>
            </a:r>
            <a:r>
              <a:rPr lang="fr-FR" sz="1200" err="1">
                <a:latin typeface="Lato" panose="020F0502020204030203" pitchFamily="34" charset="0"/>
                <a:ea typeface="Lato" panose="020F0502020204030203" pitchFamily="34" charset="0"/>
                <a:cs typeface="Lato" panose="020F0502020204030203" pitchFamily="34" charset="0"/>
              </a:rPr>
              <a:t>Outlet</a:t>
            </a:r>
            <a:endParaRPr lang="fr-FR" sz="1200">
              <a:latin typeface="Lato" panose="020F0502020204030203" pitchFamily="34" charset="0"/>
              <a:ea typeface="Lato" panose="020F0502020204030203" pitchFamily="34" charset="0"/>
              <a:cs typeface="Lato" panose="020F0502020204030203" pitchFamily="34" charset="0"/>
            </a:endParaRPr>
          </a:p>
        </p:txBody>
      </p:sp>
      <p:pic>
        <p:nvPicPr>
          <p:cNvPr id="33" name="Image 32">
            <a:extLst>
              <a:ext uri="{FF2B5EF4-FFF2-40B4-BE49-F238E27FC236}">
                <a16:creationId xmlns:a16="http://schemas.microsoft.com/office/drawing/2014/main" id="{27DE37AA-98F3-DE5D-DC0E-3A2DD8D660CA}"/>
              </a:ext>
            </a:extLst>
          </p:cNvPr>
          <p:cNvPicPr>
            <a:picLocks noChangeAspect="1"/>
          </p:cNvPicPr>
          <p:nvPr/>
        </p:nvPicPr>
        <p:blipFill>
          <a:blip r:embed="rId3"/>
          <a:stretch>
            <a:fillRect/>
          </a:stretch>
        </p:blipFill>
        <p:spPr>
          <a:xfrm>
            <a:off x="834484" y="1580484"/>
            <a:ext cx="2622150" cy="2550186"/>
          </a:xfrm>
          <a:prstGeom prst="rect">
            <a:avLst/>
          </a:prstGeom>
        </p:spPr>
      </p:pic>
      <p:sp>
        <p:nvSpPr>
          <p:cNvPr id="8" name="Rectangle 7">
            <a:extLst>
              <a:ext uri="{FF2B5EF4-FFF2-40B4-BE49-F238E27FC236}">
                <a16:creationId xmlns:a16="http://schemas.microsoft.com/office/drawing/2014/main" id="{445F7DC5-8F3D-87E3-923A-10F7E532C659}"/>
              </a:ext>
            </a:extLst>
          </p:cNvPr>
          <p:cNvSpPr/>
          <p:nvPr/>
        </p:nvSpPr>
        <p:spPr>
          <a:xfrm flipH="1">
            <a:off x="787779" y="1585213"/>
            <a:ext cx="93410" cy="1245303"/>
          </a:xfrm>
          <a:prstGeom prst="rect">
            <a:avLst/>
          </a:prstGeom>
          <a:solidFill>
            <a:srgbClr val="00B050"/>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478A479-2178-33C7-B3ED-06A6B3CC2DE8}"/>
              </a:ext>
            </a:extLst>
          </p:cNvPr>
          <p:cNvSpPr/>
          <p:nvPr/>
        </p:nvSpPr>
        <p:spPr>
          <a:xfrm flipH="1">
            <a:off x="790828" y="2879668"/>
            <a:ext cx="93410" cy="1251002"/>
          </a:xfrm>
          <a:prstGeom prst="rect">
            <a:avLst/>
          </a:prstGeom>
          <a:solidFill>
            <a:srgbClr val="00B050"/>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Image 33">
            <a:extLst>
              <a:ext uri="{FF2B5EF4-FFF2-40B4-BE49-F238E27FC236}">
                <a16:creationId xmlns:a16="http://schemas.microsoft.com/office/drawing/2014/main" id="{3B498B2B-3257-8761-03D3-A5CA5AAC58D7}"/>
              </a:ext>
            </a:extLst>
          </p:cNvPr>
          <p:cNvPicPr>
            <a:picLocks noChangeAspect="1"/>
          </p:cNvPicPr>
          <p:nvPr/>
        </p:nvPicPr>
        <p:blipFill>
          <a:blip r:embed="rId4"/>
          <a:stretch>
            <a:fillRect/>
          </a:stretch>
        </p:blipFill>
        <p:spPr>
          <a:xfrm>
            <a:off x="4390221" y="1065953"/>
            <a:ext cx="3836051" cy="1928622"/>
          </a:xfrm>
          <a:prstGeom prst="rect">
            <a:avLst/>
          </a:prstGeom>
        </p:spPr>
      </p:pic>
      <p:sp>
        <p:nvSpPr>
          <p:cNvPr id="35" name="Organigramme : Procédé 34">
            <a:extLst>
              <a:ext uri="{FF2B5EF4-FFF2-40B4-BE49-F238E27FC236}">
                <a16:creationId xmlns:a16="http://schemas.microsoft.com/office/drawing/2014/main" id="{C9368B15-F089-FCD4-94E4-C8E6CF5D77F1}"/>
              </a:ext>
            </a:extLst>
          </p:cNvPr>
          <p:cNvSpPr/>
          <p:nvPr/>
        </p:nvSpPr>
        <p:spPr>
          <a:xfrm>
            <a:off x="751367" y="2752725"/>
            <a:ext cx="261612" cy="224613"/>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rganigramme : Procédé 35">
            <a:extLst>
              <a:ext uri="{FF2B5EF4-FFF2-40B4-BE49-F238E27FC236}">
                <a16:creationId xmlns:a16="http://schemas.microsoft.com/office/drawing/2014/main" id="{4C207253-9764-A715-EA52-185EEA919492}"/>
              </a:ext>
            </a:extLst>
          </p:cNvPr>
          <p:cNvSpPr/>
          <p:nvPr/>
        </p:nvSpPr>
        <p:spPr>
          <a:xfrm>
            <a:off x="4390221" y="1065757"/>
            <a:ext cx="3836051" cy="192881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8D07ED9A-D975-6160-1F41-F960A921892E}"/>
              </a:ext>
            </a:extLst>
          </p:cNvPr>
          <p:cNvCxnSpPr>
            <a:cxnSpLocks/>
          </p:cNvCxnSpPr>
          <p:nvPr/>
        </p:nvCxnSpPr>
        <p:spPr>
          <a:xfrm flipH="1">
            <a:off x="1012978" y="1064664"/>
            <a:ext cx="3377243" cy="168806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65148DAE-6601-8B4D-40E5-B2F839B1D055}"/>
              </a:ext>
            </a:extLst>
          </p:cNvPr>
          <p:cNvCxnSpPr>
            <a:cxnSpLocks/>
          </p:cNvCxnSpPr>
          <p:nvPr/>
        </p:nvCxnSpPr>
        <p:spPr>
          <a:xfrm flipH="1">
            <a:off x="3831520" y="2995121"/>
            <a:ext cx="564035" cy="37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0536F737-4E59-CC47-F826-86C0248BEADA}"/>
              </a:ext>
            </a:extLst>
          </p:cNvPr>
          <p:cNvCxnSpPr>
            <a:cxnSpLocks/>
          </p:cNvCxnSpPr>
          <p:nvPr/>
        </p:nvCxnSpPr>
        <p:spPr>
          <a:xfrm flipH="1" flipV="1">
            <a:off x="1012979" y="2977338"/>
            <a:ext cx="2376546" cy="3641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1" name="Connecteur droit 710">
            <a:extLst>
              <a:ext uri="{FF2B5EF4-FFF2-40B4-BE49-F238E27FC236}">
                <a16:creationId xmlns:a16="http://schemas.microsoft.com/office/drawing/2014/main" id="{87772E00-FC29-EBF3-9B4E-A68A3CB84F32}"/>
              </a:ext>
            </a:extLst>
          </p:cNvPr>
          <p:cNvCxnSpPr>
            <a:cxnSpLocks/>
          </p:cNvCxnSpPr>
          <p:nvPr/>
        </p:nvCxnSpPr>
        <p:spPr>
          <a:xfrm>
            <a:off x="5923287" y="2440882"/>
            <a:ext cx="1218197" cy="0"/>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02F6A5DB-D567-AF92-33BD-1E63DB02FEA6}"/>
              </a:ext>
            </a:extLst>
          </p:cNvPr>
          <p:cNvSpPr txBox="1"/>
          <p:nvPr/>
        </p:nvSpPr>
        <p:spPr>
          <a:xfrm>
            <a:off x="4389133" y="3589736"/>
            <a:ext cx="4313799" cy="307777"/>
          </a:xfrm>
          <a:prstGeom prst="rect">
            <a:avLst/>
          </a:prstGeom>
          <a:noFill/>
        </p:spPr>
        <p:txBody>
          <a:bodyPr wrap="square" rtlCol="0">
            <a:spAutoFit/>
          </a:bodyPr>
          <a:lstStyle/>
          <a:p>
            <a:r>
              <a:rPr lang="fr-FR">
                <a:latin typeface="Lato" panose="020F0502020204030203" pitchFamily="34" charset="0"/>
                <a:ea typeface="Lato" panose="020F0502020204030203" pitchFamily="34" charset="0"/>
                <a:cs typeface="Lato" panose="020F0502020204030203" pitchFamily="34" charset="0"/>
              </a:rPr>
              <a:t>1</a:t>
            </a:r>
            <a:r>
              <a:rPr lang="en-US">
                <a:latin typeface="Lato" panose="020F0502020204030203" pitchFamily="34" charset="0"/>
                <a:ea typeface="Lato" panose="020F0502020204030203" pitchFamily="34" charset="0"/>
                <a:cs typeface="Lato" panose="020F0502020204030203" pitchFamily="34" charset="0"/>
              </a:rPr>
              <a:t>.</a:t>
            </a:r>
            <a:r>
              <a:rPr lang="fr-FR">
                <a:latin typeface="Lato" panose="020F0502020204030203" pitchFamily="34" charset="0"/>
                <a:ea typeface="Lato" panose="020F0502020204030203" pitchFamily="34" charset="0"/>
                <a:cs typeface="Lato" panose="020F0502020204030203" pitchFamily="34" charset="0"/>
              </a:rPr>
              <a:t> Free Stream BC </a:t>
            </a:r>
            <a:r>
              <a:rPr lang="fr-FR" err="1">
                <a:latin typeface="Lato" panose="020F0502020204030203" pitchFamily="34" charset="0"/>
                <a:ea typeface="Lato" panose="020F0502020204030203" pitchFamily="34" charset="0"/>
                <a:cs typeface="Lato" panose="020F0502020204030203" pitchFamily="34" charset="0"/>
              </a:rPr>
              <a:t>instead</a:t>
            </a:r>
            <a:r>
              <a:rPr lang="fr-FR">
                <a:latin typeface="Lato" panose="020F0502020204030203" pitchFamily="34" charset="0"/>
                <a:ea typeface="Lato" panose="020F0502020204030203" pitchFamily="34" charset="0"/>
                <a:cs typeface="Lato" panose="020F0502020204030203" pitchFamily="34" charset="0"/>
              </a:rPr>
              <a:t> of Velocity </a:t>
            </a:r>
            <a:r>
              <a:rPr lang="fr-FR" err="1">
                <a:latin typeface="Lato" panose="020F0502020204030203" pitchFamily="34" charset="0"/>
                <a:ea typeface="Lato" panose="020F0502020204030203" pitchFamily="34" charset="0"/>
                <a:cs typeface="Lato" panose="020F0502020204030203" pitchFamily="34" charset="0"/>
              </a:rPr>
              <a:t>Inlet</a:t>
            </a:r>
            <a:endParaRPr lang="fr-FR">
              <a:latin typeface="Lato" panose="020F0502020204030203" pitchFamily="34" charset="0"/>
              <a:ea typeface="Lato" panose="020F0502020204030203" pitchFamily="34" charset="0"/>
              <a:cs typeface="Lato" panose="020F0502020204030203" pitchFamily="34" charset="0"/>
            </a:endParaRPr>
          </a:p>
        </p:txBody>
      </p:sp>
      <p:cxnSp>
        <p:nvCxnSpPr>
          <p:cNvPr id="709" name="Connecteur droit 708">
            <a:extLst>
              <a:ext uri="{FF2B5EF4-FFF2-40B4-BE49-F238E27FC236}">
                <a16:creationId xmlns:a16="http://schemas.microsoft.com/office/drawing/2014/main" id="{5F4E1309-A1C8-E564-718C-6E52DE4E2788}"/>
              </a:ext>
            </a:extLst>
          </p:cNvPr>
          <p:cNvCxnSpPr>
            <a:cxnSpLocks/>
          </p:cNvCxnSpPr>
          <p:nvPr/>
        </p:nvCxnSpPr>
        <p:spPr>
          <a:xfrm>
            <a:off x="5923287" y="1580484"/>
            <a:ext cx="1218197" cy="0"/>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ZoneTexte 2">
            <a:extLst>
              <a:ext uri="{FF2B5EF4-FFF2-40B4-BE49-F238E27FC236}">
                <a16:creationId xmlns:a16="http://schemas.microsoft.com/office/drawing/2014/main" id="{4FFC8DE1-E09E-B39E-534C-A505FF371B6F}"/>
              </a:ext>
            </a:extLst>
          </p:cNvPr>
          <p:cNvSpPr txBox="1"/>
          <p:nvPr/>
        </p:nvSpPr>
        <p:spPr>
          <a:xfrm rot="16200000">
            <a:off x="3755212" y="1879914"/>
            <a:ext cx="1447561" cy="27699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a:latin typeface="Lato" panose="020F0502020204030203" pitchFamily="34" charset="0"/>
                <a:ea typeface="Lato" panose="020F0502020204030203" pitchFamily="34" charset="0"/>
                <a:cs typeface="Lato" panose="020F0502020204030203" pitchFamily="34" charset="0"/>
              </a:rPr>
              <a:t>Stagnation </a:t>
            </a:r>
            <a:r>
              <a:rPr lang="fr-FR" sz="1200" err="1">
                <a:latin typeface="Lato" panose="020F0502020204030203" pitchFamily="34" charset="0"/>
                <a:ea typeface="Lato" panose="020F0502020204030203" pitchFamily="34" charset="0"/>
                <a:cs typeface="Lato" panose="020F0502020204030203" pitchFamily="34" charset="0"/>
              </a:rPr>
              <a:t>Inlet</a:t>
            </a:r>
            <a:endParaRPr lang="fr-FR" sz="1200">
              <a:latin typeface="Lato" panose="020F0502020204030203" pitchFamily="34" charset="0"/>
              <a:ea typeface="Lato" panose="020F0502020204030203" pitchFamily="34" charset="0"/>
              <a:cs typeface="Lato" panose="020F0502020204030203" pitchFamily="34" charset="0"/>
            </a:endParaRPr>
          </a:p>
        </p:txBody>
      </p:sp>
      <p:sp>
        <p:nvSpPr>
          <p:cNvPr id="10" name="ZoneTexte 3">
            <a:extLst>
              <a:ext uri="{FF2B5EF4-FFF2-40B4-BE49-F238E27FC236}">
                <a16:creationId xmlns:a16="http://schemas.microsoft.com/office/drawing/2014/main" id="{E8A60E5B-59B7-3547-A432-DF5CB4BEFB20}"/>
              </a:ext>
            </a:extLst>
          </p:cNvPr>
          <p:cNvSpPr txBox="1"/>
          <p:nvPr/>
        </p:nvSpPr>
        <p:spPr>
          <a:xfrm>
            <a:off x="6025909" y="1252243"/>
            <a:ext cx="676564" cy="276999"/>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a:latin typeface="Lato" panose="020F0502020204030203" pitchFamily="34" charset="0"/>
                <a:ea typeface="Lato" panose="020F0502020204030203" pitchFamily="34" charset="0"/>
                <a:cs typeface="Lato" panose="020F0502020204030203" pitchFamily="34" charset="0"/>
              </a:rPr>
              <a:t>Walls</a:t>
            </a:r>
          </a:p>
        </p:txBody>
      </p:sp>
      <p:sp>
        <p:nvSpPr>
          <p:cNvPr id="11" name="Rectangle 10">
            <a:extLst>
              <a:ext uri="{FF2B5EF4-FFF2-40B4-BE49-F238E27FC236}">
                <a16:creationId xmlns:a16="http://schemas.microsoft.com/office/drawing/2014/main" id="{0470ECB1-BF5B-FFCD-3C95-DFFDEF8B133A}"/>
              </a:ext>
            </a:extLst>
          </p:cNvPr>
          <p:cNvSpPr/>
          <p:nvPr/>
        </p:nvSpPr>
        <p:spPr>
          <a:xfrm flipH="1">
            <a:off x="4583447" y="1600982"/>
            <a:ext cx="67109" cy="832039"/>
          </a:xfrm>
          <a:prstGeom prst="rect">
            <a:avLst/>
          </a:prstGeom>
          <a:solidFill>
            <a:srgbClr val="FF00FF"/>
          </a:solidFill>
          <a:ln w="31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C28650AD-4AE3-BF8D-1627-586D32080287}"/>
              </a:ext>
            </a:extLst>
          </p:cNvPr>
          <p:cNvSpPr txBox="1"/>
          <p:nvPr/>
        </p:nvSpPr>
        <p:spPr>
          <a:xfrm rot="16200000">
            <a:off x="-934585" y="2741077"/>
            <a:ext cx="2576323" cy="276999"/>
          </a:xfrm>
          <a:prstGeom prst="rect">
            <a:avLst/>
          </a:prstGeom>
          <a:noFill/>
        </p:spPr>
        <p:txBody>
          <a:bodyPr wrap="square">
            <a:spAutoFit/>
          </a:bodyPr>
          <a:lstStyle/>
          <a:p>
            <a:pPr algn="ctr"/>
            <a:r>
              <a:rPr lang="fr-FR" sz="1200">
                <a:latin typeface="Lato" panose="020F0502020204030203" pitchFamily="34" charset="0"/>
                <a:ea typeface="Lato" panose="020F0502020204030203" pitchFamily="34" charset="0"/>
                <a:cs typeface="Lato" panose="020F0502020204030203" pitchFamily="34" charset="0"/>
              </a:rPr>
              <a:t>Free Stream</a:t>
            </a:r>
          </a:p>
        </p:txBody>
      </p:sp>
      <p:sp>
        <p:nvSpPr>
          <p:cNvPr id="12" name="ZoneTexte 11">
            <a:extLst>
              <a:ext uri="{FF2B5EF4-FFF2-40B4-BE49-F238E27FC236}">
                <a16:creationId xmlns:a16="http://schemas.microsoft.com/office/drawing/2014/main" id="{8B69DC2C-D349-0A37-FEDA-81C8D13B66C0}"/>
              </a:ext>
            </a:extLst>
          </p:cNvPr>
          <p:cNvSpPr txBox="1"/>
          <p:nvPr/>
        </p:nvSpPr>
        <p:spPr>
          <a:xfrm>
            <a:off x="4390221" y="3907858"/>
            <a:ext cx="4817660" cy="307777"/>
          </a:xfrm>
          <a:prstGeom prst="rect">
            <a:avLst/>
          </a:prstGeom>
          <a:noFill/>
        </p:spPr>
        <p:txBody>
          <a:bodyPr wrap="square">
            <a:spAutoFit/>
          </a:bodyPr>
          <a:lstStyle/>
          <a:p>
            <a:r>
              <a:rPr lang="fr-FR">
                <a:latin typeface="Lato" panose="020F0502020204030203" pitchFamily="34" charset="0"/>
                <a:ea typeface="Lato" panose="020F0502020204030203" pitchFamily="34" charset="0"/>
                <a:cs typeface="Lato" panose="020F0502020204030203" pitchFamily="34" charset="0"/>
              </a:rPr>
              <a:t>2</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 Shorter and Straight No Slip Walls</a:t>
            </a:r>
          </a:p>
        </p:txBody>
      </p:sp>
      <p:cxnSp>
        <p:nvCxnSpPr>
          <p:cNvPr id="18" name="Connecteur droit 17">
            <a:extLst>
              <a:ext uri="{FF2B5EF4-FFF2-40B4-BE49-F238E27FC236}">
                <a16:creationId xmlns:a16="http://schemas.microsoft.com/office/drawing/2014/main" id="{159B052E-BB82-E105-ED03-D1CA4DE9B5A0}"/>
              </a:ext>
            </a:extLst>
          </p:cNvPr>
          <p:cNvCxnSpPr>
            <a:cxnSpLocks/>
          </p:cNvCxnSpPr>
          <p:nvPr/>
        </p:nvCxnSpPr>
        <p:spPr>
          <a:xfrm>
            <a:off x="599371" y="2337485"/>
            <a:ext cx="0" cy="1086544"/>
          </a:xfrm>
          <a:prstGeom prst="line">
            <a:avLst/>
          </a:prstGeom>
        </p:spPr>
        <p:style>
          <a:lnRef idx="2">
            <a:schemeClr val="dk1"/>
          </a:lnRef>
          <a:fillRef idx="0">
            <a:schemeClr val="dk1"/>
          </a:fillRef>
          <a:effectRef idx="1">
            <a:schemeClr val="dk1"/>
          </a:effectRef>
          <a:fontRef idx="minor">
            <a:schemeClr val="tx1"/>
          </a:fontRef>
        </p:style>
      </p:cxnSp>
      <p:cxnSp>
        <p:nvCxnSpPr>
          <p:cNvPr id="21" name="Connecteur droit 20">
            <a:extLst>
              <a:ext uri="{FF2B5EF4-FFF2-40B4-BE49-F238E27FC236}">
                <a16:creationId xmlns:a16="http://schemas.microsoft.com/office/drawing/2014/main" id="{4D77805C-E129-6D4D-3A83-0F3439EB3D3A}"/>
              </a:ext>
            </a:extLst>
          </p:cNvPr>
          <p:cNvCxnSpPr>
            <a:cxnSpLocks/>
          </p:cNvCxnSpPr>
          <p:nvPr/>
        </p:nvCxnSpPr>
        <p:spPr>
          <a:xfrm>
            <a:off x="4650556" y="2458251"/>
            <a:ext cx="1180166" cy="0"/>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755C7F4-9EC2-204E-5BD3-63922087829C}"/>
              </a:ext>
            </a:extLst>
          </p:cNvPr>
          <p:cNvCxnSpPr>
            <a:cxnSpLocks/>
          </p:cNvCxnSpPr>
          <p:nvPr/>
        </p:nvCxnSpPr>
        <p:spPr>
          <a:xfrm flipV="1">
            <a:off x="5830722" y="2226874"/>
            <a:ext cx="477524" cy="234456"/>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0B9A671F-4A4C-BDDC-2162-39F2B5DD204F}"/>
              </a:ext>
            </a:extLst>
          </p:cNvPr>
          <p:cNvCxnSpPr>
            <a:cxnSpLocks/>
          </p:cNvCxnSpPr>
          <p:nvPr/>
        </p:nvCxnSpPr>
        <p:spPr>
          <a:xfrm flipV="1">
            <a:off x="6272528" y="1579938"/>
            <a:ext cx="868956" cy="236234"/>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233766F8-AEBE-E692-9C2F-FF8B2E2C5E06}"/>
              </a:ext>
            </a:extLst>
          </p:cNvPr>
          <p:cNvCxnSpPr>
            <a:cxnSpLocks/>
          </p:cNvCxnSpPr>
          <p:nvPr/>
        </p:nvCxnSpPr>
        <p:spPr>
          <a:xfrm>
            <a:off x="6300237" y="2234140"/>
            <a:ext cx="807049" cy="206196"/>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E260C74E-994B-6A5C-9E6F-BCDCDF011171}"/>
              </a:ext>
            </a:extLst>
          </p:cNvPr>
          <p:cNvCxnSpPr>
            <a:cxnSpLocks/>
          </p:cNvCxnSpPr>
          <p:nvPr/>
        </p:nvCxnSpPr>
        <p:spPr>
          <a:xfrm>
            <a:off x="5830722" y="1581168"/>
            <a:ext cx="466124" cy="235661"/>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7862769B-39E0-09B1-8917-9E319452E5CC}"/>
              </a:ext>
            </a:extLst>
          </p:cNvPr>
          <p:cNvCxnSpPr>
            <a:cxnSpLocks/>
          </p:cNvCxnSpPr>
          <p:nvPr/>
        </p:nvCxnSpPr>
        <p:spPr>
          <a:xfrm>
            <a:off x="4650556" y="1574293"/>
            <a:ext cx="1180166" cy="0"/>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pic>
        <p:nvPicPr>
          <p:cNvPr id="49" name="Image 48">
            <a:extLst>
              <a:ext uri="{FF2B5EF4-FFF2-40B4-BE49-F238E27FC236}">
                <a16:creationId xmlns:a16="http://schemas.microsoft.com/office/drawing/2014/main" id="{F5117810-0AEC-AF61-BE5B-F1101A9650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14" name="ZoneTexte 8">
            <a:extLst>
              <a:ext uri="{FF2B5EF4-FFF2-40B4-BE49-F238E27FC236}">
                <a16:creationId xmlns:a16="http://schemas.microsoft.com/office/drawing/2014/main" id="{14B7A09D-D2C4-FCD2-E8FB-1E3C43E4CD8C}"/>
              </a:ext>
            </a:extLst>
          </p:cNvPr>
          <p:cNvSpPr txBox="1"/>
          <p:nvPr/>
        </p:nvSpPr>
        <p:spPr>
          <a:xfrm>
            <a:off x="8796130" y="4854771"/>
            <a:ext cx="292508" cy="307777"/>
          </a:xfrm>
          <a:prstGeom prst="rect">
            <a:avLst/>
          </a:prstGeom>
          <a:noFill/>
        </p:spPr>
        <p:txBody>
          <a:bodyPr wrap="square" rtlCol="0">
            <a:spAutoFit/>
          </a:bodyPr>
          <a:lstStyle/>
          <a:p>
            <a:r>
              <a:rPr lang="fr-FR"/>
              <a:t>4</a:t>
            </a:r>
          </a:p>
        </p:txBody>
      </p:sp>
    </p:spTree>
    <p:extLst>
      <p:ext uri="{BB962C8B-B14F-4D97-AF65-F5344CB8AC3E}">
        <p14:creationId xmlns:p14="http://schemas.microsoft.com/office/powerpoint/2010/main" val="209700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nodeType="withEffect">
                                  <p:stCondLst>
                                    <p:cond delay="0"/>
                                  </p:stCondLst>
                                  <p:childTnLst>
                                    <p:set>
                                      <p:cBhvr>
                                        <p:cTn id="69" dur="1" fill="hold">
                                          <p:stCondLst>
                                            <p:cond delay="0"/>
                                          </p:stCondLst>
                                        </p:cTn>
                                        <p:tgtEl>
                                          <p:spTgt spid="709"/>
                                        </p:tgtEl>
                                        <p:attrNameLst>
                                          <p:attrName>style.visibility</p:attrName>
                                        </p:attrNameLst>
                                      </p:cBhvr>
                                      <p:to>
                                        <p:strVal val="visible"/>
                                      </p:to>
                                    </p:set>
                                    <p:animEffect transition="in" filter="fade">
                                      <p:cBhvr>
                                        <p:cTn id="70" dur="500"/>
                                        <p:tgtEl>
                                          <p:spTgt spid="709"/>
                                        </p:tgtEl>
                                      </p:cBhvr>
                                    </p:animEffect>
                                  </p:childTnLst>
                                </p:cTn>
                              </p:par>
                              <p:par>
                                <p:cTn id="71" presetID="10" presetClass="entr" presetSubtype="0" fill="hold" nodeType="withEffect">
                                  <p:stCondLst>
                                    <p:cond delay="0"/>
                                  </p:stCondLst>
                                  <p:childTnLst>
                                    <p:set>
                                      <p:cBhvr>
                                        <p:cTn id="72" dur="1" fill="hold">
                                          <p:stCondLst>
                                            <p:cond delay="0"/>
                                          </p:stCondLst>
                                        </p:cTn>
                                        <p:tgtEl>
                                          <p:spTgt spid="711"/>
                                        </p:tgtEl>
                                        <p:attrNameLst>
                                          <p:attrName>style.visibility</p:attrName>
                                        </p:attrNameLst>
                                      </p:cBhvr>
                                      <p:to>
                                        <p:strVal val="visible"/>
                                      </p:to>
                                    </p:set>
                                    <p:animEffect transition="in" filter="fade">
                                      <p:cBhvr>
                                        <p:cTn id="73" dur="500"/>
                                        <p:tgtEl>
                                          <p:spTgt spid="71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10"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5" grpId="0"/>
      <p:bldP spid="17" grpId="0"/>
      <p:bldP spid="19" grpId="0"/>
      <p:bldP spid="16" grpId="0"/>
      <p:bldP spid="8" grpId="0" animBg="1"/>
      <p:bldP spid="7" grpId="0" animBg="1"/>
      <p:bldP spid="35" grpId="0" animBg="1"/>
      <p:bldP spid="36" grpId="0" animBg="1"/>
      <p:bldP spid="60" grpId="0"/>
      <p:bldP spid="4" grpId="0"/>
      <p:bldP spid="10" grpId="0" animBg="1"/>
      <p:bldP spid="11" grpId="0" animBg="1"/>
      <p:bldP spid="13"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7" name="Google Shape;619;p73">
            <a:extLst>
              <a:ext uri="{FF2B5EF4-FFF2-40B4-BE49-F238E27FC236}">
                <a16:creationId xmlns:a16="http://schemas.microsoft.com/office/drawing/2014/main" id="{2C7B16EC-13F3-1A79-2950-4A0A5F833374}"/>
              </a:ext>
            </a:extLst>
          </p:cNvPr>
          <p:cNvSpPr txBox="1">
            <a:spLocks noGrp="1"/>
          </p:cNvSpPr>
          <p:nvPr>
            <p:ph type="title" idx="4294967295"/>
          </p:nvPr>
        </p:nvSpPr>
        <p:spPr>
          <a:xfrm>
            <a:off x="1547676" y="236340"/>
            <a:ext cx="6327775" cy="563563"/>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Final Air Properties Measurement</a:t>
            </a:r>
            <a:endParaRPr lang="en-US">
              <a:latin typeface="Lato"/>
              <a:ea typeface="Lato"/>
              <a:cs typeface="Lato"/>
            </a:endParaRPr>
          </a:p>
        </p:txBody>
      </p:sp>
      <p:sp>
        <p:nvSpPr>
          <p:cNvPr id="3" name="ZoneTexte 2">
            <a:extLst>
              <a:ext uri="{FF2B5EF4-FFF2-40B4-BE49-F238E27FC236}">
                <a16:creationId xmlns:a16="http://schemas.microsoft.com/office/drawing/2014/main" id="{4F49CCF4-4B50-6486-B90D-6EDCD4FF88D6}"/>
              </a:ext>
            </a:extLst>
          </p:cNvPr>
          <p:cNvSpPr txBox="1"/>
          <p:nvPr/>
        </p:nvSpPr>
        <p:spPr>
          <a:xfrm>
            <a:off x="8804586" y="4835723"/>
            <a:ext cx="284052" cy="307777"/>
          </a:xfrm>
          <a:prstGeom prst="rect">
            <a:avLst/>
          </a:prstGeom>
          <a:noFill/>
        </p:spPr>
        <p:txBody>
          <a:bodyPr wrap="none" rtlCol="0">
            <a:spAutoFit/>
          </a:bodyPr>
          <a:lstStyle/>
          <a:p>
            <a:pPr algn="ctr"/>
            <a:r>
              <a:rPr lang="fr-FR"/>
              <a:t>5</a:t>
            </a:r>
          </a:p>
        </p:txBody>
      </p:sp>
      <p:pic>
        <p:nvPicPr>
          <p:cNvPr id="5" name="Image 4">
            <a:extLst>
              <a:ext uri="{FF2B5EF4-FFF2-40B4-BE49-F238E27FC236}">
                <a16:creationId xmlns:a16="http://schemas.microsoft.com/office/drawing/2014/main" id="{AC0DC470-E4C3-CDC9-0690-7579BD2B06FC}"/>
              </a:ext>
            </a:extLst>
          </p:cNvPr>
          <p:cNvPicPr>
            <a:picLocks noChangeAspect="1"/>
          </p:cNvPicPr>
          <p:nvPr/>
        </p:nvPicPr>
        <p:blipFill>
          <a:blip r:embed="rId3"/>
          <a:stretch>
            <a:fillRect/>
          </a:stretch>
        </p:blipFill>
        <p:spPr>
          <a:xfrm>
            <a:off x="5401355" y="789758"/>
            <a:ext cx="2921590" cy="3895453"/>
          </a:xfrm>
          <a:prstGeom prst="rect">
            <a:avLst/>
          </a:prstGeom>
        </p:spPr>
      </p:pic>
      <p:pic>
        <p:nvPicPr>
          <p:cNvPr id="8" name="Image 7">
            <a:extLst>
              <a:ext uri="{FF2B5EF4-FFF2-40B4-BE49-F238E27FC236}">
                <a16:creationId xmlns:a16="http://schemas.microsoft.com/office/drawing/2014/main" id="{01CD758E-F0A9-D70B-4C26-E29078271CAB}"/>
              </a:ext>
            </a:extLst>
          </p:cNvPr>
          <p:cNvPicPr>
            <a:picLocks noChangeAspect="1"/>
          </p:cNvPicPr>
          <p:nvPr/>
        </p:nvPicPr>
        <p:blipFill>
          <a:blip r:embed="rId4"/>
          <a:stretch>
            <a:fillRect/>
          </a:stretch>
        </p:blipFill>
        <p:spPr>
          <a:xfrm>
            <a:off x="578693" y="1113493"/>
            <a:ext cx="6327000" cy="630844"/>
          </a:xfrm>
          <a:prstGeom prst="rect">
            <a:avLst/>
          </a:prstGeom>
        </p:spPr>
      </p:pic>
      <p:sp>
        <p:nvSpPr>
          <p:cNvPr id="9" name="Organigramme : Procédé 8">
            <a:extLst>
              <a:ext uri="{FF2B5EF4-FFF2-40B4-BE49-F238E27FC236}">
                <a16:creationId xmlns:a16="http://schemas.microsoft.com/office/drawing/2014/main" id="{D5EC8A63-494B-D875-493C-77BAC3841E8F}"/>
              </a:ext>
            </a:extLst>
          </p:cNvPr>
          <p:cNvSpPr/>
          <p:nvPr/>
        </p:nvSpPr>
        <p:spPr>
          <a:xfrm>
            <a:off x="578694" y="1123016"/>
            <a:ext cx="6327000" cy="630845"/>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E4EB43D5-3A27-A37A-817D-2039749888F1}"/>
              </a:ext>
            </a:extLst>
          </p:cNvPr>
          <p:cNvCxnSpPr>
            <a:cxnSpLocks/>
          </p:cNvCxnSpPr>
          <p:nvPr/>
        </p:nvCxnSpPr>
        <p:spPr>
          <a:xfrm flipH="1">
            <a:off x="3654788" y="1024890"/>
            <a:ext cx="2113552" cy="928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5" name="Tableau 4">
            <a:extLst>
              <a:ext uri="{FF2B5EF4-FFF2-40B4-BE49-F238E27FC236}">
                <a16:creationId xmlns:a16="http://schemas.microsoft.com/office/drawing/2014/main" id="{E1674D4F-B18C-B2D6-EEF5-987D9012B1F6}"/>
              </a:ext>
            </a:extLst>
          </p:cNvPr>
          <p:cNvGraphicFramePr>
            <a:graphicFrameLocks noGrp="1"/>
          </p:cNvGraphicFramePr>
          <p:nvPr>
            <p:extLst>
              <p:ext uri="{D42A27DB-BD31-4B8C-83A1-F6EECF244321}">
                <p14:modId xmlns:p14="http://schemas.microsoft.com/office/powerpoint/2010/main" val="44990259"/>
              </p:ext>
            </p:extLst>
          </p:nvPr>
        </p:nvGraphicFramePr>
        <p:xfrm>
          <a:off x="578693" y="2057927"/>
          <a:ext cx="4743449" cy="2529410"/>
        </p:xfrm>
        <a:graphic>
          <a:graphicData uri="http://schemas.openxmlformats.org/drawingml/2006/table">
            <a:tbl>
              <a:tblPr firstRow="1" bandRow="1">
                <a:tableStyleId>{FCA9E72B-574E-41F9-9A87-1C4133645F65}</a:tableStyleId>
              </a:tblPr>
              <a:tblGrid>
                <a:gridCol w="1765456">
                  <a:extLst>
                    <a:ext uri="{9D8B030D-6E8A-4147-A177-3AD203B41FA5}">
                      <a16:colId xmlns:a16="http://schemas.microsoft.com/office/drawing/2014/main" val="3299626300"/>
                    </a:ext>
                  </a:extLst>
                </a:gridCol>
                <a:gridCol w="1464746">
                  <a:extLst>
                    <a:ext uri="{9D8B030D-6E8A-4147-A177-3AD203B41FA5}">
                      <a16:colId xmlns:a16="http://schemas.microsoft.com/office/drawing/2014/main" val="3837374710"/>
                    </a:ext>
                  </a:extLst>
                </a:gridCol>
                <a:gridCol w="1513247">
                  <a:extLst>
                    <a:ext uri="{9D8B030D-6E8A-4147-A177-3AD203B41FA5}">
                      <a16:colId xmlns:a16="http://schemas.microsoft.com/office/drawing/2014/main" val="1387402432"/>
                    </a:ext>
                  </a:extLst>
                </a:gridCol>
              </a:tblGrid>
              <a:tr h="254242">
                <a:tc>
                  <a:txBody>
                    <a:bodyPr/>
                    <a:lstStyle/>
                    <a:p>
                      <a:pPr algn="ctr"/>
                      <a:r>
                        <a:rPr lang="fr-FR" sz="1200" b="1">
                          <a:solidFill>
                            <a:schemeClr val="bg1"/>
                          </a:solidFill>
                          <a:latin typeface="Lato" panose="020F0502020204030203" pitchFamily="34" charset="0"/>
                          <a:ea typeface="Lato" panose="020F0502020204030203" pitchFamily="34" charset="0"/>
                          <a:cs typeface="Lato" panose="020F0502020204030203" pitchFamily="34" charset="0"/>
                        </a:rPr>
                        <a:t>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err="1">
                          <a:solidFill>
                            <a:schemeClr val="bg1"/>
                          </a:solidFill>
                          <a:latin typeface="Lato" panose="020F0502020204030203" pitchFamily="34" charset="0"/>
                          <a:ea typeface="Lato" panose="020F0502020204030203" pitchFamily="34" charset="0"/>
                          <a:cs typeface="Lato" panose="020F0502020204030203" pitchFamily="34" charset="0"/>
                        </a:rPr>
                        <a:t>Requirement</a:t>
                      </a:r>
                      <a:endParaRPr lang="fr-FR" sz="12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a:solidFill>
                            <a:schemeClr val="bg1"/>
                          </a:solidFill>
                          <a:latin typeface="Lato" panose="020F0502020204030203" pitchFamily="34" charset="0"/>
                          <a:ea typeface="Lato" panose="020F0502020204030203" pitchFamily="34" charset="0"/>
                          <a:cs typeface="Lato" panose="020F0502020204030203" pitchFamily="34" charset="0"/>
                        </a:rPr>
                        <a:t>Measurement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9033734"/>
                  </a:ext>
                </a:extLst>
              </a:tr>
              <a:tr h="254242">
                <a:tc>
                  <a:txBody>
                    <a:bodyPr/>
                    <a:lstStyle/>
                    <a:p>
                      <a:pPr algn="ctr"/>
                      <a:r>
                        <a:rPr lang="en-US" sz="1100" b="1">
                          <a:solidFill>
                            <a:schemeClr val="bg1"/>
                          </a:solidFill>
                          <a:latin typeface="Lato" panose="020F0502020204030203" pitchFamily="34" charset="0"/>
                          <a:ea typeface="Lato" panose="020F0502020204030203" pitchFamily="34" charset="0"/>
                          <a:cs typeface="Lato" panose="020F0502020204030203" pitchFamily="34" charset="0"/>
                        </a:rPr>
                        <a:t>Surrounding Mach Number</a:t>
                      </a:r>
                      <a:endParaRPr lang="fr-FR" sz="11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1</a:t>
                      </a:r>
                      <a:r>
                        <a:rPr lang="en-US" sz="10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.8</a:t>
                      </a:r>
                      <a:endParaRPr lang="fr-FR" sz="10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1</a:t>
                      </a:r>
                      <a:r>
                        <a:rPr lang="en-US" sz="10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919644148"/>
                  </a:ext>
                </a:extLst>
              </a:tr>
              <a:tr h="264468">
                <a:tc>
                  <a:txBody>
                    <a:bodyPr/>
                    <a:lstStyle/>
                    <a:p>
                      <a:pPr algn="ctr"/>
                      <a:r>
                        <a:rPr lang="fr-FR" sz="1100">
                          <a:latin typeface="Lato" panose="020F0502020204030203" pitchFamily="34" charset="0"/>
                          <a:ea typeface="Lato" panose="020F0502020204030203" pitchFamily="34" charset="0"/>
                          <a:cs typeface="Lato" panose="020F0502020204030203" pitchFamily="34" charset="0"/>
                        </a:rPr>
                        <a:t>Airspeed</a:t>
                      </a:r>
                      <a:endParaRPr lang="fr-FR" sz="1100">
                        <a:latin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latin typeface="Lato" panose="020F0502020204030203" pitchFamily="34" charset="0"/>
                          <a:ea typeface="Lato" panose="020F0502020204030203" pitchFamily="34" charset="0"/>
                          <a:cs typeface="Lato" panose="020F0502020204030203" pitchFamily="34" charset="0"/>
                        </a:rPr>
                        <a:t>576</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71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a:latin typeface="Lato" panose="020F0502020204030203" pitchFamily="34" charset="0"/>
                          <a:ea typeface="Lato" panose="020F0502020204030203" pitchFamily="34" charset="0"/>
                          <a:cs typeface="Lato" panose="020F0502020204030203" pitchFamily="34" charset="0"/>
                        </a:rPr>
                        <a:t>576</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92 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960508"/>
                  </a:ext>
                </a:extLst>
              </a:tr>
              <a:tr h="254242">
                <a:tc>
                  <a:txBody>
                    <a:bodyPr/>
                    <a:lstStyle/>
                    <a:p>
                      <a:pPr algn="ctr"/>
                      <a:r>
                        <a:rPr lang="en-US" sz="1100" b="1">
                          <a:solidFill>
                            <a:schemeClr val="bg1"/>
                          </a:solidFill>
                          <a:latin typeface="Lato" panose="020F0502020204030203" pitchFamily="34" charset="0"/>
                          <a:ea typeface="Lato" panose="020F0502020204030203" pitchFamily="34" charset="0"/>
                          <a:cs typeface="Lato" panose="020F0502020204030203" pitchFamily="34" charset="0"/>
                        </a:rPr>
                        <a:t>A</a:t>
                      </a:r>
                      <a:r>
                        <a:rPr lang="fr-FR" sz="1100" b="1">
                          <a:solidFill>
                            <a:schemeClr val="bg1"/>
                          </a:solidFill>
                          <a:latin typeface="Lato" panose="020F0502020204030203" pitchFamily="34" charset="0"/>
                          <a:ea typeface="Lato" panose="020F0502020204030203" pitchFamily="34" charset="0"/>
                          <a:cs typeface="Lato" panose="020F0502020204030203" pitchFamily="34" charset="0"/>
                        </a:rPr>
                        <a:t>ltitude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sz="1000" b="1">
                          <a:solidFill>
                            <a:schemeClr val="bg1"/>
                          </a:solidFill>
                          <a:latin typeface="Lato" panose="020F0502020204030203" pitchFamily="34" charset="0"/>
                          <a:ea typeface="Lato" panose="020F0502020204030203" pitchFamily="34" charset="0"/>
                          <a:cs typeface="Lato" panose="020F0502020204030203" pitchFamily="34" charset="0"/>
                        </a:rPr>
                        <a:t>5,000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fr-FR" sz="1000"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944457825"/>
                  </a:ext>
                </a:extLst>
              </a:tr>
              <a:tr h="2542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a:latin typeface="Lato" panose="020F0502020204030203" pitchFamily="34" charset="0"/>
                          <a:ea typeface="Lato" panose="020F0502020204030203" pitchFamily="34" charset="0"/>
                          <a:cs typeface="Lato" panose="020F0502020204030203" pitchFamily="34" charset="0"/>
                        </a:rPr>
                        <a:t>Gravitational 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9</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79 m/s2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9</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79 m/s2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4322123"/>
                  </a:ext>
                </a:extLst>
              </a:tr>
              <a:tr h="254242">
                <a:tc>
                  <a:txBody>
                    <a:bodyPr/>
                    <a:lstStyle/>
                    <a:p>
                      <a:pPr algn="ctr"/>
                      <a:r>
                        <a:rPr lang="fr-FR" sz="1100">
                          <a:latin typeface="Lato" panose="020F0502020204030203" pitchFamily="34" charset="0"/>
                          <a:ea typeface="Lato" panose="020F0502020204030203" pitchFamily="34" charset="0"/>
                          <a:cs typeface="Lato" panose="020F0502020204030203" pitchFamily="34"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0.7364 kg/m3</a:t>
                      </a:r>
                      <a:endParaRPr lang="fr-FR" sz="1000">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0</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73642 kg/m3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59070"/>
                  </a:ext>
                </a:extLst>
              </a:tr>
              <a:tr h="254242">
                <a:tc>
                  <a:txBody>
                    <a:bodyPr/>
                    <a:lstStyle/>
                    <a:p>
                      <a:pPr algn="ctr"/>
                      <a:r>
                        <a:rPr lang="fr-FR" sz="1100">
                          <a:latin typeface="Lato" panose="020F0502020204030203" pitchFamily="34" charset="0"/>
                          <a:ea typeface="Lato" panose="020F0502020204030203" pitchFamily="34" charset="0"/>
                          <a:cs typeface="Lato" panose="020F0502020204030203" pitchFamily="34" charset="0"/>
                        </a:rPr>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255</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53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255</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53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259485"/>
                  </a:ext>
                </a:extLst>
              </a:tr>
              <a:tr h="2542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a:latin typeface="Lato" panose="020F0502020204030203" pitchFamily="34" charset="0"/>
                          <a:ea typeface="Lato" panose="020F0502020204030203" pitchFamily="34" charset="0"/>
                          <a:cs typeface="Lato" panose="020F0502020204030203" pitchFamily="34" charset="0"/>
                        </a:rPr>
                        <a:t>Pressure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0</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5405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0</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5401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56283"/>
                  </a:ext>
                </a:extLst>
              </a:tr>
              <a:tr h="268502">
                <a:tc>
                  <a:txBody>
                    <a:bodyPr/>
                    <a:lstStyle/>
                    <a:p>
                      <a:pPr algn="ctr"/>
                      <a:r>
                        <a:rPr lang="fr-FR" sz="1100">
                          <a:latin typeface="Lato" panose="020F0502020204030203" pitchFamily="34" charset="0"/>
                          <a:ea typeface="Lato" panose="020F0502020204030203" pitchFamily="34" charset="0"/>
                          <a:cs typeface="Lato" panose="020F0502020204030203" pitchFamily="34" charset="0"/>
                        </a:rPr>
                        <a:t>Dynamic Viscosity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1</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63E-05 Pa/s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000">
                          <a:latin typeface="Lato" panose="020F0502020204030203" pitchFamily="34" charset="0"/>
                          <a:ea typeface="Lato" panose="020F0502020204030203" pitchFamily="34" charset="0"/>
                          <a:cs typeface="Lato" panose="020F0502020204030203" pitchFamily="34" charset="0"/>
                        </a:rPr>
                        <a:t>1</a:t>
                      </a:r>
                      <a:r>
                        <a:rPr lang="en-US" sz="10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sz="1000">
                          <a:latin typeface="Lato" panose="020F0502020204030203" pitchFamily="34" charset="0"/>
                          <a:ea typeface="Lato" panose="020F0502020204030203" pitchFamily="34" charset="0"/>
                          <a:cs typeface="Lato" panose="020F0502020204030203" pitchFamily="34" charset="0"/>
                        </a:rPr>
                        <a:t>63E-05 Pa/s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5023828"/>
                  </a:ext>
                </a:extLst>
              </a:tr>
            </a:tbl>
          </a:graphicData>
        </a:graphic>
      </p:graphicFrame>
      <p:pic>
        <p:nvPicPr>
          <p:cNvPr id="4" name="Image 3">
            <a:extLst>
              <a:ext uri="{FF2B5EF4-FFF2-40B4-BE49-F238E27FC236}">
                <a16:creationId xmlns:a16="http://schemas.microsoft.com/office/drawing/2014/main" id="{71412593-A2FA-5B5C-D2A5-61D361FD59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1145417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7" name="Google Shape;619;p73">
            <a:extLst>
              <a:ext uri="{FF2B5EF4-FFF2-40B4-BE49-F238E27FC236}">
                <a16:creationId xmlns:a16="http://schemas.microsoft.com/office/drawing/2014/main" id="{2C7B16EC-13F3-1A79-2950-4A0A5F833374}"/>
              </a:ext>
            </a:extLst>
          </p:cNvPr>
          <p:cNvSpPr txBox="1">
            <a:spLocks noGrp="1"/>
          </p:cNvSpPr>
          <p:nvPr>
            <p:ph type="title" idx="4294967295"/>
          </p:nvPr>
        </p:nvSpPr>
        <p:spPr>
          <a:xfrm>
            <a:off x="1408111" y="336416"/>
            <a:ext cx="6327775" cy="563563"/>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New Nozzle Requirements</a:t>
            </a:r>
            <a:endParaRPr lang="en-US">
              <a:latin typeface="Lato"/>
              <a:ea typeface="Lato"/>
              <a:cs typeface="Lato"/>
            </a:endParaRPr>
          </a:p>
        </p:txBody>
      </p:sp>
      <p:sp>
        <p:nvSpPr>
          <p:cNvPr id="3" name="ZoneTexte 2">
            <a:extLst>
              <a:ext uri="{FF2B5EF4-FFF2-40B4-BE49-F238E27FC236}">
                <a16:creationId xmlns:a16="http://schemas.microsoft.com/office/drawing/2014/main" id="{4F49CCF4-4B50-6486-B90D-6EDCD4FF88D6}"/>
              </a:ext>
            </a:extLst>
          </p:cNvPr>
          <p:cNvSpPr txBox="1"/>
          <p:nvPr/>
        </p:nvSpPr>
        <p:spPr>
          <a:xfrm>
            <a:off x="8804586" y="4835723"/>
            <a:ext cx="284052" cy="307777"/>
          </a:xfrm>
          <a:prstGeom prst="rect">
            <a:avLst/>
          </a:prstGeom>
          <a:noFill/>
        </p:spPr>
        <p:txBody>
          <a:bodyPr wrap="none" rtlCol="0">
            <a:spAutoFit/>
          </a:bodyPr>
          <a:lstStyle/>
          <a:p>
            <a:pPr algn="ctr"/>
            <a:r>
              <a:rPr lang="fr-FR"/>
              <a:t>6</a:t>
            </a:r>
          </a:p>
        </p:txBody>
      </p:sp>
      <p:graphicFrame>
        <p:nvGraphicFramePr>
          <p:cNvPr id="2" name="Tableau 1">
            <a:extLst>
              <a:ext uri="{FF2B5EF4-FFF2-40B4-BE49-F238E27FC236}">
                <a16:creationId xmlns:a16="http://schemas.microsoft.com/office/drawing/2014/main" id="{1DA0A8C1-9EDB-622F-9098-DF4E5313CB0F}"/>
              </a:ext>
            </a:extLst>
          </p:cNvPr>
          <p:cNvGraphicFramePr>
            <a:graphicFrameLocks noGrp="1"/>
          </p:cNvGraphicFramePr>
          <p:nvPr>
            <p:extLst>
              <p:ext uri="{D42A27DB-BD31-4B8C-83A1-F6EECF244321}">
                <p14:modId xmlns:p14="http://schemas.microsoft.com/office/powerpoint/2010/main" val="351223877"/>
              </p:ext>
            </p:extLst>
          </p:nvPr>
        </p:nvGraphicFramePr>
        <p:xfrm>
          <a:off x="1523999" y="1095375"/>
          <a:ext cx="6096000" cy="2595880"/>
        </p:xfrm>
        <a:graphic>
          <a:graphicData uri="http://schemas.openxmlformats.org/drawingml/2006/table">
            <a:tbl>
              <a:tblPr firstRow="1" bandRow="1">
                <a:tableStyleId>{FCA9E72B-574E-41F9-9A87-1C4133645F65}</a:tableStyleId>
              </a:tblPr>
              <a:tblGrid>
                <a:gridCol w="3101789">
                  <a:extLst>
                    <a:ext uri="{9D8B030D-6E8A-4147-A177-3AD203B41FA5}">
                      <a16:colId xmlns:a16="http://schemas.microsoft.com/office/drawing/2014/main" val="468429895"/>
                    </a:ext>
                  </a:extLst>
                </a:gridCol>
                <a:gridCol w="2994211">
                  <a:extLst>
                    <a:ext uri="{9D8B030D-6E8A-4147-A177-3AD203B41FA5}">
                      <a16:colId xmlns:a16="http://schemas.microsoft.com/office/drawing/2014/main" val="668889851"/>
                    </a:ext>
                  </a:extLst>
                </a:gridCol>
              </a:tblGrid>
              <a:tr h="370840">
                <a:tc>
                  <a:txBody>
                    <a:bodyPr/>
                    <a:lstStyle/>
                    <a:p>
                      <a:pPr algn="ctr"/>
                      <a:r>
                        <a:rPr lang="fr-FR" b="1">
                          <a:solidFill>
                            <a:schemeClr val="bg1"/>
                          </a:solidFill>
                          <a:latin typeface="Lato" panose="020F0502020204030203" pitchFamily="34" charset="0"/>
                          <a:ea typeface="Lato" panose="020F0502020204030203" pitchFamily="34" charset="0"/>
                          <a:cs typeface="Lato" panose="020F0502020204030203" pitchFamily="34" charset="0"/>
                        </a:rPr>
                        <a:t>Nozzle Exit Mach Number; 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b="1">
                          <a:solidFill>
                            <a:schemeClr val="bg1"/>
                          </a:solidFill>
                          <a:latin typeface="Lato" panose="020F0502020204030203" pitchFamily="34" charset="0"/>
                          <a:ea typeface="Lato" panose="020F0502020204030203" pitchFamily="34" charset="0"/>
                          <a:cs typeface="Lato" panose="020F0502020204030203" pitchFamily="34" charset="0"/>
                        </a:rPr>
                        <a:t>2</a:t>
                      </a:r>
                      <a:r>
                        <a:rPr lang="en-US" sz="1400" b="1" i="0" u="none" strike="noStrike" cap="none">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a:t>
                      </a:r>
                      <a:r>
                        <a:rPr lang="fr-FR" b="1">
                          <a:solidFill>
                            <a:schemeClr val="bg1"/>
                          </a:solidFill>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738203003"/>
                  </a:ext>
                </a:extLst>
              </a:tr>
              <a:tr h="370840">
                <a:tc>
                  <a:txBody>
                    <a:bodyPr/>
                    <a:lstStyle/>
                    <a:p>
                      <a:pPr algn="ctr"/>
                      <a:r>
                        <a:rPr lang="en-US" b="0">
                          <a:solidFill>
                            <a:schemeClr val="tx1"/>
                          </a:solidFill>
                          <a:latin typeface="Lato" panose="020F0502020204030203" pitchFamily="34" charset="0"/>
                          <a:ea typeface="Lato" panose="020F0502020204030203" pitchFamily="34" charset="0"/>
                          <a:cs typeface="Lato" panose="020F0502020204030203" pitchFamily="34" charset="0"/>
                        </a:rPr>
                        <a:t>Nozzle Exit Airspeed</a:t>
                      </a:r>
                      <a:endParaRPr lang="fr-FR"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latin typeface="Lato" panose="020F0502020204030203" pitchFamily="34" charset="0"/>
                          <a:ea typeface="Lato" panose="020F0502020204030203" pitchFamily="34" charset="0"/>
                          <a:cs typeface="Lato" panose="020F0502020204030203" pitchFamily="34" charset="0"/>
                        </a:rPr>
                        <a:t>796.15 m/s</a:t>
                      </a:r>
                      <a:endParaRPr lang="fr-FR"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8050263"/>
                  </a:ext>
                </a:extLst>
              </a:tr>
              <a:tr h="370840">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Temperature Pressure Ratio; TPR*</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2.5</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19101527"/>
                  </a:ext>
                </a:extLst>
              </a:tr>
              <a:tr h="370840">
                <a:tc>
                  <a:txBody>
                    <a:bodyPr/>
                    <a:lstStyle/>
                    <a:p>
                      <a:pPr algn="ctr"/>
                      <a:r>
                        <a:rPr lang="fr-FR">
                          <a:latin typeface="Lato" panose="020F0502020204030203" pitchFamily="34" charset="0"/>
                          <a:ea typeface="Lato" panose="020F0502020204030203" pitchFamily="34" charset="0"/>
                          <a:cs typeface="Lato" panose="020F0502020204030203" pitchFamily="34" charset="0"/>
                        </a:rPr>
                        <a:t>Stagnation Inlet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atin typeface="Lato" panose="020F0502020204030203" pitchFamily="34" charset="0"/>
                          <a:ea typeface="Lato" panose="020F0502020204030203" pitchFamily="34" charset="0"/>
                          <a:cs typeface="Lato" panose="020F0502020204030203" pitchFamily="34" charset="0"/>
                        </a:rPr>
                        <a:t>638</a:t>
                      </a:r>
                      <a:r>
                        <a:rPr lang="en-US" sz="1400" b="0" i="0" u="none" strike="noStrike" cap="none">
                          <a:solidFill>
                            <a:srgbClr val="000000"/>
                          </a:solidFill>
                          <a:effectLst/>
                          <a:latin typeface="Lato" panose="020F0502020204030203" pitchFamily="34" charset="0"/>
                          <a:ea typeface="Lato" panose="020F0502020204030203" pitchFamily="34" charset="0"/>
                          <a:cs typeface="Lato" panose="020F0502020204030203" pitchFamily="34" charset="0"/>
                          <a:sym typeface="Arial"/>
                        </a:rPr>
                        <a:t>.</a:t>
                      </a:r>
                      <a:r>
                        <a:rPr lang="fr-FR">
                          <a:latin typeface="Lato" panose="020F0502020204030203" pitchFamily="34" charset="0"/>
                          <a:ea typeface="Lato" panose="020F0502020204030203" pitchFamily="34" charset="0"/>
                          <a:cs typeface="Lato" panose="020F0502020204030203" pitchFamily="34" charset="0"/>
                        </a:rPr>
                        <a:t>83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4882775"/>
                  </a:ext>
                </a:extLst>
              </a:tr>
              <a:tr h="370840">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Nozzle Pressure Ratio; NPR**</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5</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129482516"/>
                  </a:ext>
                </a:extLst>
              </a:tr>
              <a:tr h="370840">
                <a:tc>
                  <a:txBody>
                    <a:bodyPr/>
                    <a:lstStyle/>
                    <a:p>
                      <a:pPr algn="ctr"/>
                      <a:r>
                        <a:rPr lang="en-US">
                          <a:latin typeface="Lato" panose="020F0502020204030203" pitchFamily="34" charset="0"/>
                          <a:ea typeface="Lato" panose="020F0502020204030203" pitchFamily="34" charset="0"/>
                          <a:cs typeface="Lato" panose="020F0502020204030203" pitchFamily="34" charset="0"/>
                        </a:rPr>
                        <a:t>Stagnation Inlet Pressure</a:t>
                      </a:r>
                      <a:endParaRPr lang="fr-FR">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2.7 Bar</a:t>
                      </a:r>
                      <a:endParaRPr lang="fr-FR">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154272"/>
                  </a:ext>
                </a:extLst>
              </a:tr>
              <a:tr h="370840">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Axial Thrust</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b="1">
                          <a:solidFill>
                            <a:schemeClr val="bg1"/>
                          </a:solidFill>
                          <a:latin typeface="Lato" panose="020F0502020204030203" pitchFamily="34" charset="0"/>
                          <a:ea typeface="Lato" panose="020F0502020204030203" pitchFamily="34" charset="0"/>
                          <a:cs typeface="Lato" panose="020F0502020204030203" pitchFamily="34" charset="0"/>
                        </a:rPr>
                        <a:t>10,000 N</a:t>
                      </a:r>
                      <a:endParaRPr lang="fr-FR" b="1">
                        <a:solidFill>
                          <a:schemeClr val="bg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28062985"/>
                  </a:ext>
                </a:extLst>
              </a:tr>
            </a:tbl>
          </a:graphicData>
        </a:graphic>
      </p:graphicFrame>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C4F62FC-42E9-7DD4-F94F-2E390E765E3E}"/>
                  </a:ext>
                </a:extLst>
              </p:cNvPr>
              <p:cNvSpPr txBox="1"/>
              <p:nvPr/>
            </p:nvSpPr>
            <p:spPr>
              <a:xfrm>
                <a:off x="1523999" y="4186811"/>
                <a:ext cx="2214323" cy="338491"/>
              </a:xfrm>
              <a:prstGeom prst="rect">
                <a:avLst/>
              </a:prstGeom>
              <a:noFill/>
            </p:spPr>
            <p:txBody>
              <a:bodyPr wrap="square" lIns="0" tIns="0" rIns="0" bIns="0" rtlCol="0">
                <a:spAutoFit/>
              </a:bodyPr>
              <a:lstStyle/>
              <a:p>
                <a:r>
                  <a:rPr lang="en-US" b="0">
                    <a:ea typeface="Cambria Math" panose="02040503050406030204" pitchFamily="18" charset="0"/>
                  </a:rPr>
                  <a:t>**</a:t>
                </a:r>
                <a14:m>
                  <m:oMath xmlns:m="http://schemas.openxmlformats.org/officeDocument/2006/math">
                    <m:r>
                      <a:rPr lang="en-US" b="0" i="1" smtClean="0">
                        <a:latin typeface="Cambria Math" panose="02040503050406030204" pitchFamily="18" charset="0"/>
                        <a:ea typeface="Cambria Math" panose="02040503050406030204" pitchFamily="18" charset="0"/>
                      </a:rPr>
                      <m:t>𝑁𝑃𝑅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𝑖𝑛𝑙𝑒𝑡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𝑠𝑢𝑟𝑟𝑜𝑢𝑛𝑑𝑖𝑛𝑔</m:t>
                            </m:r>
                          </m:sub>
                        </m:sSub>
                      </m:den>
                    </m:f>
                  </m:oMath>
                </a14:m>
                <a:endParaRPr lang="fr-FR"/>
              </a:p>
            </p:txBody>
          </p:sp>
        </mc:Choice>
        <mc:Fallback xmlns="">
          <p:sp>
            <p:nvSpPr>
              <p:cNvPr id="4" name="ZoneTexte 3">
                <a:extLst>
                  <a:ext uri="{FF2B5EF4-FFF2-40B4-BE49-F238E27FC236}">
                    <a16:creationId xmlns:a16="http://schemas.microsoft.com/office/drawing/2014/main" id="{5C4F62FC-42E9-7DD4-F94F-2E390E765E3E}"/>
                  </a:ext>
                </a:extLst>
              </p:cNvPr>
              <p:cNvSpPr txBox="1">
                <a:spLocks noRot="1" noChangeAspect="1" noMove="1" noResize="1" noEditPoints="1" noAdjustHandles="1" noChangeArrowheads="1" noChangeShapeType="1" noTextEdit="1"/>
              </p:cNvSpPr>
              <p:nvPr/>
            </p:nvSpPr>
            <p:spPr>
              <a:xfrm>
                <a:off x="1523999" y="4186811"/>
                <a:ext cx="2214323" cy="338491"/>
              </a:xfrm>
              <a:prstGeom prst="rect">
                <a:avLst/>
              </a:prstGeom>
              <a:blipFill>
                <a:blip r:embed="rId3"/>
                <a:stretch>
                  <a:fillRect l="-4959" t="-9091"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7CB0A16-3CE5-547C-1CDE-4F5125269167}"/>
                  </a:ext>
                </a:extLst>
              </p:cNvPr>
              <p:cNvSpPr txBox="1"/>
              <p:nvPr/>
            </p:nvSpPr>
            <p:spPr>
              <a:xfrm>
                <a:off x="1523999" y="3787382"/>
                <a:ext cx="2214323" cy="356123"/>
              </a:xfrm>
              <a:prstGeom prst="rect">
                <a:avLst/>
              </a:prstGeom>
              <a:noFill/>
            </p:spPr>
            <p:txBody>
              <a:bodyPr wrap="square" lIns="0" tIns="0" rIns="0" bIns="0" rtlCol="0">
                <a:spAutoFit/>
              </a:bodyPr>
              <a:lstStyle/>
              <a:p>
                <a:r>
                  <a:rPr lang="en-US" b="0">
                    <a:ea typeface="Cambria Math" panose="02040503050406030204" pitchFamily="18" charset="0"/>
                  </a:rPr>
                  <a:t>*</a:t>
                </a:r>
                <a14:m>
                  <m:oMath xmlns:m="http://schemas.openxmlformats.org/officeDocument/2006/math">
                    <m:r>
                      <a:rPr lang="en-US" b="0" i="1" smtClean="0">
                        <a:latin typeface="Cambria Math" panose="02040503050406030204" pitchFamily="18" charset="0"/>
                        <a:ea typeface="Cambria Math" panose="02040503050406030204" pitchFamily="18" charset="0"/>
                      </a:rPr>
                      <m:t>𝑇𝑃𝑅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𝑖𝑛𝑙𝑒𝑡</m:t>
                            </m:r>
                          </m:sub>
                        </m:sSub>
                      </m:num>
                      <m:den>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𝑠𝑢𝑟𝑟𝑜𝑢𝑛𝑑𝑖𝑛𝑔</m:t>
                            </m:r>
                          </m:sub>
                        </m:sSub>
                      </m:den>
                    </m:f>
                  </m:oMath>
                </a14:m>
                <a:endParaRPr lang="fr-FR"/>
              </a:p>
            </p:txBody>
          </p:sp>
        </mc:Choice>
        <mc:Fallback xmlns="">
          <p:sp>
            <p:nvSpPr>
              <p:cNvPr id="5" name="ZoneTexte 4">
                <a:extLst>
                  <a:ext uri="{FF2B5EF4-FFF2-40B4-BE49-F238E27FC236}">
                    <a16:creationId xmlns:a16="http://schemas.microsoft.com/office/drawing/2014/main" id="{57CB0A16-3CE5-547C-1CDE-4F5125269167}"/>
                  </a:ext>
                </a:extLst>
              </p:cNvPr>
              <p:cNvSpPr txBox="1">
                <a:spLocks noRot="1" noChangeAspect="1" noMove="1" noResize="1" noEditPoints="1" noAdjustHandles="1" noChangeArrowheads="1" noChangeShapeType="1" noTextEdit="1"/>
              </p:cNvSpPr>
              <p:nvPr/>
            </p:nvSpPr>
            <p:spPr>
              <a:xfrm>
                <a:off x="1523999" y="3787382"/>
                <a:ext cx="2214323" cy="356123"/>
              </a:xfrm>
              <a:prstGeom prst="rect">
                <a:avLst/>
              </a:prstGeom>
              <a:blipFill>
                <a:blip r:embed="rId4"/>
                <a:stretch>
                  <a:fillRect l="-4959" t="-3390" b="-13559"/>
                </a:stretch>
              </a:blipFill>
            </p:spPr>
            <p:txBody>
              <a:bodyPr/>
              <a:lstStyle/>
              <a:p>
                <a:r>
                  <a:rPr lang="en-US">
                    <a:noFill/>
                  </a:rPr>
                  <a:t> </a:t>
                </a:r>
              </a:p>
            </p:txBody>
          </p:sp>
        </mc:Fallback>
      </mc:AlternateContent>
      <p:pic>
        <p:nvPicPr>
          <p:cNvPr id="9" name="Image 8">
            <a:extLst>
              <a:ext uri="{FF2B5EF4-FFF2-40B4-BE49-F238E27FC236}">
                <a16:creationId xmlns:a16="http://schemas.microsoft.com/office/drawing/2014/main" id="{133A7367-0ED0-0299-527C-747D46C1B2D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Tree>
    <p:extLst>
      <p:ext uri="{BB962C8B-B14F-4D97-AF65-F5344CB8AC3E}">
        <p14:creationId xmlns:p14="http://schemas.microsoft.com/office/powerpoint/2010/main" val="37426311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7" name="Google Shape;619;p73">
            <a:extLst>
              <a:ext uri="{FF2B5EF4-FFF2-40B4-BE49-F238E27FC236}">
                <a16:creationId xmlns:a16="http://schemas.microsoft.com/office/drawing/2014/main" id="{2C7B16EC-13F3-1A79-2950-4A0A5F833374}"/>
              </a:ext>
            </a:extLst>
          </p:cNvPr>
          <p:cNvSpPr txBox="1">
            <a:spLocks noGrp="1"/>
          </p:cNvSpPr>
          <p:nvPr>
            <p:ph type="title" idx="4294967295"/>
          </p:nvPr>
        </p:nvSpPr>
        <p:spPr>
          <a:xfrm>
            <a:off x="1408110" y="319972"/>
            <a:ext cx="6327775" cy="565150"/>
          </a:xfrm>
          <a:prstGeom prst="rect">
            <a:avLst/>
          </a:prstGeom>
        </p:spPr>
        <p:txBody>
          <a:bodyPr spcFirstLastPara="1" wrap="square" lIns="91425" tIns="91425" rIns="91425" bIns="91425" anchor="t" anchorCtr="0">
            <a:noAutofit/>
          </a:bodyPr>
          <a:lstStyle/>
          <a:p>
            <a:pPr algn="ctr"/>
            <a:r>
              <a:rPr lang="en-US" sz="2400">
                <a:latin typeface="Lato"/>
                <a:ea typeface="Lato"/>
                <a:cs typeface="Lato"/>
              </a:rPr>
              <a:t>Nozzle Design</a:t>
            </a:r>
            <a:endParaRPr lang="en-US">
              <a:latin typeface="Lato"/>
              <a:ea typeface="Lato"/>
              <a:cs typeface="Lato"/>
            </a:endParaRPr>
          </a:p>
        </p:txBody>
      </p:sp>
      <p:sp>
        <p:nvSpPr>
          <p:cNvPr id="3" name="ZoneTexte 2">
            <a:extLst>
              <a:ext uri="{FF2B5EF4-FFF2-40B4-BE49-F238E27FC236}">
                <a16:creationId xmlns:a16="http://schemas.microsoft.com/office/drawing/2014/main" id="{4F49CCF4-4B50-6486-B90D-6EDCD4FF88D6}"/>
              </a:ext>
            </a:extLst>
          </p:cNvPr>
          <p:cNvSpPr txBox="1"/>
          <p:nvPr/>
        </p:nvSpPr>
        <p:spPr>
          <a:xfrm>
            <a:off x="8804586" y="4835723"/>
            <a:ext cx="284052" cy="307777"/>
          </a:xfrm>
          <a:prstGeom prst="rect">
            <a:avLst/>
          </a:prstGeom>
          <a:noFill/>
        </p:spPr>
        <p:txBody>
          <a:bodyPr wrap="none" rtlCol="0">
            <a:spAutoFit/>
          </a:bodyPr>
          <a:lstStyle/>
          <a:p>
            <a:pPr algn="ctr"/>
            <a:r>
              <a:rPr lang="fr-FR"/>
              <a:t>7</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FF988A94-E82B-1E9A-C3E4-05AB6C017E1E}"/>
                  </a:ext>
                </a:extLst>
              </p:cNvPr>
              <p:cNvSpPr txBox="1"/>
              <p:nvPr/>
            </p:nvSpPr>
            <p:spPr>
              <a:xfrm>
                <a:off x="2165959" y="3728306"/>
                <a:ext cx="4798201" cy="688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𝐴</m:t>
                          </m:r>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𝐴</m:t>
                              </m:r>
                            </m:e>
                            <m:sub>
                              <m:r>
                                <a:rPr lang="en-US" sz="1600" b="0" i="1" smtClean="0">
                                  <a:latin typeface="Cambria Math" panose="02040503050406030204" pitchFamily="18" charset="0"/>
                                  <a:ea typeface="Cambria Math" panose="02040503050406030204" pitchFamily="18" charset="0"/>
                                </a:rPr>
                                <m:t>𝑡</m:t>
                              </m:r>
                            </m:sub>
                          </m:sSub>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𝑀</m:t>
                          </m:r>
                        </m:den>
                      </m:f>
                      <m:sSup>
                        <m:sSupPr>
                          <m:ctrlPr>
                            <a:rPr lang="en-US" sz="1600" b="0" i="1" smtClean="0">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2</m:t>
                                  </m:r>
                                </m:num>
                                <m:den>
                                  <m:r>
                                    <a:rPr lang="en-US" sz="1600" i="1">
                                      <a:latin typeface="Cambria Math" panose="02040503050406030204" pitchFamily="18" charset="0"/>
                                      <a:ea typeface="Cambria Math" panose="02040503050406030204" pitchFamily="18" charset="0"/>
                                    </a:rPr>
                                    <m:t>𝛾</m:t>
                                  </m:r>
                                  <m:r>
                                    <a:rPr lang="en-US" sz="1600" i="1">
                                      <a:latin typeface="Cambria Math" panose="02040503050406030204" pitchFamily="18" charset="0"/>
                                      <a:ea typeface="Cambria Math" panose="02040503050406030204" pitchFamily="18" charset="0"/>
                                    </a:rPr>
                                    <m:t>+1</m:t>
                                  </m:r>
                                </m:den>
                              </m:f>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1+</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𝛾</m:t>
                                      </m:r>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𝑀</m:t>
                                      </m:r>
                                    </m:e>
                                    <m:sup>
                                      <m:r>
                                        <a:rPr lang="en-US" sz="1600" i="1">
                                          <a:latin typeface="Cambria Math" panose="02040503050406030204" pitchFamily="18" charset="0"/>
                                          <a:ea typeface="Cambria Math" panose="02040503050406030204" pitchFamily="18" charset="0"/>
                                        </a:rPr>
                                        <m:t>2</m:t>
                                      </m:r>
                                    </m:sup>
                                  </m:sSup>
                                </m:e>
                              </m:d>
                            </m:e>
                          </m:d>
                        </m:e>
                        <m:sup>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−1)</m:t>
                              </m:r>
                            </m:den>
                          </m:f>
                        </m:sup>
                      </m:sSup>
                    </m:oMath>
                  </m:oMathPara>
                </a14:m>
                <a:endParaRPr lang="fr-FR" sz="1600"/>
              </a:p>
            </p:txBody>
          </p:sp>
        </mc:Choice>
        <mc:Fallback xmlns="">
          <p:sp>
            <p:nvSpPr>
              <p:cNvPr id="2" name="ZoneTexte 1">
                <a:extLst>
                  <a:ext uri="{FF2B5EF4-FFF2-40B4-BE49-F238E27FC236}">
                    <a16:creationId xmlns:a16="http://schemas.microsoft.com/office/drawing/2014/main" id="{FF988A94-E82B-1E9A-C3E4-05AB6C017E1E}"/>
                  </a:ext>
                </a:extLst>
              </p:cNvPr>
              <p:cNvSpPr txBox="1">
                <a:spLocks noRot="1" noChangeAspect="1" noMove="1" noResize="1" noEditPoints="1" noAdjustHandles="1" noChangeArrowheads="1" noChangeShapeType="1" noTextEdit="1"/>
              </p:cNvSpPr>
              <p:nvPr/>
            </p:nvSpPr>
            <p:spPr>
              <a:xfrm>
                <a:off x="2165959" y="3728306"/>
                <a:ext cx="4798201" cy="688843"/>
              </a:xfrm>
              <a:prstGeom prst="rect">
                <a:avLst/>
              </a:prstGeom>
              <a:blipFill>
                <a:blip r:embed="rId3"/>
                <a:stretch>
                  <a:fillRect/>
                </a:stretch>
              </a:blipFill>
            </p:spPr>
            <p:txBody>
              <a:bodyPr/>
              <a:lstStyle/>
              <a:p>
                <a:r>
                  <a:rPr lang="en-US">
                    <a:noFill/>
                  </a:rPr>
                  <a:t> </a:t>
                </a:r>
              </a:p>
            </p:txBody>
          </p:sp>
        </mc:Fallback>
      </mc:AlternateContent>
      <p:pic>
        <p:nvPicPr>
          <p:cNvPr id="5" name="Image 4">
            <a:extLst>
              <a:ext uri="{FF2B5EF4-FFF2-40B4-BE49-F238E27FC236}">
                <a16:creationId xmlns:a16="http://schemas.microsoft.com/office/drawing/2014/main" id="{9903D619-4AA1-AB7C-F3D4-C086A8E7534B}"/>
              </a:ext>
            </a:extLst>
          </p:cNvPr>
          <p:cNvPicPr>
            <a:picLocks noChangeAspect="1"/>
          </p:cNvPicPr>
          <p:nvPr/>
        </p:nvPicPr>
        <p:blipFill>
          <a:blip r:embed="rId4"/>
          <a:stretch>
            <a:fillRect/>
          </a:stretch>
        </p:blipFill>
        <p:spPr>
          <a:xfrm>
            <a:off x="1089210" y="989094"/>
            <a:ext cx="6965576" cy="2710320"/>
          </a:xfrm>
          <a:prstGeom prst="rect">
            <a:avLst/>
          </a:prstGeom>
          <a:ln w="38100">
            <a:solidFill>
              <a:schemeClr val="tx1"/>
            </a:solidFill>
          </a:ln>
        </p:spPr>
      </p:pic>
      <p:sp>
        <p:nvSpPr>
          <p:cNvPr id="10" name="Trapèze 9">
            <a:extLst>
              <a:ext uri="{FF2B5EF4-FFF2-40B4-BE49-F238E27FC236}">
                <a16:creationId xmlns:a16="http://schemas.microsoft.com/office/drawing/2014/main" id="{19B2D865-4FF9-EAD0-48E1-EAAD3BDE2268}"/>
              </a:ext>
            </a:extLst>
          </p:cNvPr>
          <p:cNvSpPr/>
          <p:nvPr/>
        </p:nvSpPr>
        <p:spPr>
          <a:xfrm rot="16200000">
            <a:off x="5742633" y="2138935"/>
            <a:ext cx="1657979" cy="391887"/>
          </a:xfrm>
          <a:prstGeom prst="trapezoid">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F7710C82-86EF-0EDB-DCF7-5A66A2905CF5}"/>
              </a:ext>
            </a:extLst>
          </p:cNvPr>
          <p:cNvCxnSpPr>
            <a:cxnSpLocks/>
          </p:cNvCxnSpPr>
          <p:nvPr/>
        </p:nvCxnSpPr>
        <p:spPr>
          <a:xfrm>
            <a:off x="6283871" y="1604216"/>
            <a:ext cx="0" cy="146921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CEF660-2B6D-F466-692B-916BD12744D4}"/>
              </a:ext>
            </a:extLst>
          </p:cNvPr>
          <p:cNvCxnSpPr>
            <a:cxnSpLocks/>
          </p:cNvCxnSpPr>
          <p:nvPr/>
        </p:nvCxnSpPr>
        <p:spPr>
          <a:xfrm>
            <a:off x="6847568" y="1505888"/>
            <a:ext cx="0" cy="165798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A709AA1A-9AB8-CF50-24FA-8A6B12F8A142}"/>
                  </a:ext>
                </a:extLst>
              </p:cNvPr>
              <p:cNvSpPr txBox="1"/>
              <p:nvPr/>
            </p:nvSpPr>
            <p:spPr>
              <a:xfrm>
                <a:off x="6872224" y="2224976"/>
                <a:ext cx="437171"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i="1" smtClean="0">
                              <a:solidFill>
                                <a:srgbClr val="FF0000"/>
                              </a:solidFill>
                              <a:latin typeface="Cambria Math" panose="02040503050406030204" pitchFamily="18" charset="0"/>
                            </a:rPr>
                          </m:ctrlPr>
                        </m:sSubPr>
                        <m:e>
                          <m:r>
                            <m:rPr>
                              <m:sty m:val="p"/>
                            </m:rPr>
                            <a:rPr lang="fr-FR" sz="1200" b="0" i="0" smtClean="0">
                              <a:solidFill>
                                <a:srgbClr val="FF0000"/>
                              </a:solidFill>
                              <a:latin typeface="Cambria Math" panose="02040503050406030204" pitchFamily="18" charset="0"/>
                            </a:rPr>
                            <m:t>A</m:t>
                          </m:r>
                        </m:e>
                        <m:sub>
                          <m:r>
                            <m:rPr>
                              <m:sty m:val="p"/>
                            </m:rPr>
                            <a:rPr lang="fr-FR" sz="1200" b="0" i="0" smtClean="0">
                              <a:solidFill>
                                <a:srgbClr val="FF0000"/>
                              </a:solidFill>
                              <a:latin typeface="Cambria Math" panose="02040503050406030204" pitchFamily="18" charset="0"/>
                            </a:rPr>
                            <m:t>new</m:t>
                          </m:r>
                        </m:sub>
                      </m:sSub>
                    </m:oMath>
                  </m:oMathPara>
                </a14:m>
                <a:endParaRPr lang="fr-FR" sz="1200"/>
              </a:p>
            </p:txBody>
          </p:sp>
        </mc:Choice>
        <mc:Fallback xmlns="">
          <p:sp>
            <p:nvSpPr>
              <p:cNvPr id="22" name="ZoneTexte 21">
                <a:extLst>
                  <a:ext uri="{FF2B5EF4-FFF2-40B4-BE49-F238E27FC236}">
                    <a16:creationId xmlns:a16="http://schemas.microsoft.com/office/drawing/2014/main" id="{A709AA1A-9AB8-CF50-24FA-8A6B12F8A142}"/>
                  </a:ext>
                </a:extLst>
              </p:cNvPr>
              <p:cNvSpPr txBox="1">
                <a:spLocks noRot="1" noChangeAspect="1" noMove="1" noResize="1" noEditPoints="1" noAdjustHandles="1" noChangeArrowheads="1" noChangeShapeType="1" noTextEdit="1"/>
              </p:cNvSpPr>
              <p:nvPr/>
            </p:nvSpPr>
            <p:spPr>
              <a:xfrm>
                <a:off x="6872224" y="2224976"/>
                <a:ext cx="437171" cy="184666"/>
              </a:xfrm>
              <a:prstGeom prst="rect">
                <a:avLst/>
              </a:prstGeom>
              <a:blipFill>
                <a:blip r:embed="rId5"/>
                <a:stretch>
                  <a:fillRect l="-138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85A70C93-8177-C0DB-F9A4-18529E8FA953}"/>
                  </a:ext>
                </a:extLst>
              </p:cNvPr>
              <p:cNvSpPr txBox="1"/>
              <p:nvPr/>
            </p:nvSpPr>
            <p:spPr>
              <a:xfrm>
                <a:off x="5902422" y="2224976"/>
                <a:ext cx="322011"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i="1" smtClean="0">
                              <a:solidFill>
                                <a:srgbClr val="FF0000"/>
                              </a:solidFill>
                              <a:latin typeface="Cambria Math" panose="02040503050406030204" pitchFamily="18" charset="0"/>
                            </a:rPr>
                          </m:ctrlPr>
                        </m:sSubPr>
                        <m:e>
                          <m:r>
                            <m:rPr>
                              <m:sty m:val="p"/>
                            </m:rPr>
                            <a:rPr lang="fr-FR" sz="1200" b="0" i="0" smtClean="0">
                              <a:solidFill>
                                <a:srgbClr val="FF0000"/>
                              </a:solidFill>
                              <a:latin typeface="Cambria Math" panose="02040503050406030204" pitchFamily="18" charset="0"/>
                            </a:rPr>
                            <m:t>A</m:t>
                          </m:r>
                        </m:e>
                        <m:sub>
                          <m:r>
                            <m:rPr>
                              <m:sty m:val="p"/>
                            </m:rPr>
                            <a:rPr lang="fr-FR" sz="1200" b="0" i="0" smtClean="0">
                              <a:solidFill>
                                <a:srgbClr val="FF0000"/>
                              </a:solidFill>
                              <a:latin typeface="Cambria Math" panose="02040503050406030204" pitchFamily="18" charset="0"/>
                            </a:rPr>
                            <m:t>old</m:t>
                          </m:r>
                        </m:sub>
                      </m:sSub>
                    </m:oMath>
                  </m:oMathPara>
                </a14:m>
                <a:endParaRPr lang="fr-FR" sz="1200"/>
              </a:p>
            </p:txBody>
          </p:sp>
        </mc:Choice>
        <mc:Fallback xmlns="">
          <p:sp>
            <p:nvSpPr>
              <p:cNvPr id="23" name="ZoneTexte 22">
                <a:extLst>
                  <a:ext uri="{FF2B5EF4-FFF2-40B4-BE49-F238E27FC236}">
                    <a16:creationId xmlns:a16="http://schemas.microsoft.com/office/drawing/2014/main" id="{85A70C93-8177-C0DB-F9A4-18529E8FA953}"/>
                  </a:ext>
                </a:extLst>
              </p:cNvPr>
              <p:cNvSpPr txBox="1">
                <a:spLocks noRot="1" noChangeAspect="1" noMove="1" noResize="1" noEditPoints="1" noAdjustHandles="1" noChangeArrowheads="1" noChangeShapeType="1" noTextEdit="1"/>
              </p:cNvSpPr>
              <p:nvPr/>
            </p:nvSpPr>
            <p:spPr>
              <a:xfrm>
                <a:off x="5902422" y="2224976"/>
                <a:ext cx="322011" cy="184666"/>
              </a:xfrm>
              <a:prstGeom prst="rect">
                <a:avLst/>
              </a:prstGeom>
              <a:blipFill>
                <a:blip r:embed="rId6"/>
                <a:stretch>
                  <a:fillRect l="-9434" r="-3774" b="-20000"/>
                </a:stretch>
              </a:blipFill>
            </p:spPr>
            <p:txBody>
              <a:bodyPr/>
              <a:lstStyle/>
              <a:p>
                <a:r>
                  <a:rPr lang="en-US">
                    <a:noFill/>
                  </a:rPr>
                  <a:t> </a:t>
                </a:r>
              </a:p>
            </p:txBody>
          </p:sp>
        </mc:Fallback>
      </mc:AlternateContent>
      <p:cxnSp>
        <p:nvCxnSpPr>
          <p:cNvPr id="24" name="Connecteur droit avec flèche 23">
            <a:extLst>
              <a:ext uri="{FF2B5EF4-FFF2-40B4-BE49-F238E27FC236}">
                <a16:creationId xmlns:a16="http://schemas.microsoft.com/office/drawing/2014/main" id="{2E823F1C-C2B5-BD51-6920-9D8F3CB63B3F}"/>
              </a:ext>
            </a:extLst>
          </p:cNvPr>
          <p:cNvCxnSpPr>
            <a:cxnSpLocks/>
          </p:cNvCxnSpPr>
          <p:nvPr/>
        </p:nvCxnSpPr>
        <p:spPr>
          <a:xfrm>
            <a:off x="5104864" y="1927923"/>
            <a:ext cx="0" cy="82396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A6B0A0CD-754B-C672-A1E4-4AC72D6803C1}"/>
                  </a:ext>
                </a:extLst>
              </p:cNvPr>
              <p:cNvSpPr txBox="1"/>
              <p:nvPr/>
            </p:nvSpPr>
            <p:spPr>
              <a:xfrm>
                <a:off x="4066167" y="2230627"/>
                <a:ext cx="997787" cy="1928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200" i="1" smtClean="0">
                              <a:solidFill>
                                <a:srgbClr val="FF0000"/>
                              </a:solidFill>
                              <a:latin typeface="Cambria Math" panose="02040503050406030204" pitchFamily="18" charset="0"/>
                            </a:rPr>
                          </m:ctrlPr>
                        </m:sSubPr>
                        <m:e>
                          <m:sSub>
                            <m:sSubPr>
                              <m:ctrlPr>
                                <a:rPr lang="fr-FR" sz="1200" i="1" smtClean="0">
                                  <a:solidFill>
                                    <a:srgbClr val="FF0000"/>
                                  </a:solidFill>
                                  <a:latin typeface="Cambria Math" panose="02040503050406030204" pitchFamily="18" charset="0"/>
                                </a:rPr>
                              </m:ctrlPr>
                            </m:sSubPr>
                            <m:e>
                              <m:r>
                                <m:rPr>
                                  <m:sty m:val="p"/>
                                </m:rPr>
                                <a:rPr lang="fr-FR" sz="1200" b="0" i="0" smtClean="0">
                                  <a:solidFill>
                                    <a:srgbClr val="FF0000"/>
                                  </a:solidFill>
                                  <a:latin typeface="Cambria Math" panose="02040503050406030204" pitchFamily="18" charset="0"/>
                                </a:rPr>
                                <m:t>A</m:t>
                              </m:r>
                            </m:e>
                            <m:sub>
                              <m:r>
                                <m:rPr>
                                  <m:sty m:val="p"/>
                                </m:rPr>
                                <a:rPr lang="fr-FR" sz="1200" b="0" i="0" smtClean="0">
                                  <a:solidFill>
                                    <a:srgbClr val="FF0000"/>
                                  </a:solidFill>
                                  <a:latin typeface="Cambria Math" panose="02040503050406030204" pitchFamily="18" charset="0"/>
                                </a:rPr>
                                <m:t>t</m:t>
                              </m:r>
                              <m:r>
                                <a:rPr lang="fr-FR" sz="1200" b="0" i="0" smtClean="0">
                                  <a:solidFill>
                                    <a:srgbClr val="FF0000"/>
                                  </a:solidFill>
                                  <a:latin typeface="Cambria Math" panose="02040503050406030204" pitchFamily="18" charset="0"/>
                                </a:rPr>
                                <m:t>,</m:t>
                              </m:r>
                              <m:r>
                                <m:rPr>
                                  <m:sty m:val="p"/>
                                </m:rPr>
                                <a:rPr lang="fr-FR" sz="1200" b="0" i="0" smtClean="0">
                                  <a:solidFill>
                                    <a:srgbClr val="FF0000"/>
                                  </a:solidFill>
                                  <a:latin typeface="Cambria Math" panose="02040503050406030204" pitchFamily="18" charset="0"/>
                                </a:rPr>
                                <m:t>old</m:t>
                              </m:r>
                            </m:sub>
                          </m:sSub>
                          <m:r>
                            <a:rPr lang="fr-FR" sz="1200" b="0" i="0" smtClean="0">
                              <a:solidFill>
                                <a:srgbClr val="FF0000"/>
                              </a:solidFill>
                              <a:latin typeface="Cambria Math" panose="02040503050406030204" pitchFamily="18" charset="0"/>
                            </a:rPr>
                            <m:t>=</m:t>
                          </m:r>
                          <m:r>
                            <m:rPr>
                              <m:sty m:val="p"/>
                            </m:rPr>
                            <a:rPr lang="fr-FR" sz="1200" b="0" i="0" smtClean="0">
                              <a:solidFill>
                                <a:srgbClr val="FF0000"/>
                              </a:solidFill>
                              <a:latin typeface="Cambria Math" panose="02040503050406030204" pitchFamily="18" charset="0"/>
                            </a:rPr>
                            <m:t>A</m:t>
                          </m:r>
                        </m:e>
                        <m:sub>
                          <m:r>
                            <m:rPr>
                              <m:sty m:val="p"/>
                            </m:rPr>
                            <a:rPr lang="fr-FR" sz="1200" b="0" i="0" smtClean="0">
                              <a:solidFill>
                                <a:srgbClr val="FF0000"/>
                              </a:solidFill>
                              <a:latin typeface="Cambria Math" panose="02040503050406030204" pitchFamily="18" charset="0"/>
                            </a:rPr>
                            <m:t>t</m:t>
                          </m:r>
                          <m:r>
                            <a:rPr lang="fr-FR" sz="1200" b="0" i="0" smtClean="0">
                              <a:solidFill>
                                <a:srgbClr val="FF0000"/>
                              </a:solidFill>
                              <a:latin typeface="Cambria Math" panose="02040503050406030204" pitchFamily="18" charset="0"/>
                            </a:rPr>
                            <m:t>,</m:t>
                          </m:r>
                          <m:r>
                            <m:rPr>
                              <m:sty m:val="p"/>
                            </m:rPr>
                            <a:rPr lang="fr-FR" sz="1200" b="0" i="0" smtClean="0">
                              <a:solidFill>
                                <a:srgbClr val="FF0000"/>
                              </a:solidFill>
                              <a:latin typeface="Cambria Math" panose="02040503050406030204" pitchFamily="18" charset="0"/>
                            </a:rPr>
                            <m:t>new</m:t>
                          </m:r>
                        </m:sub>
                      </m:sSub>
                    </m:oMath>
                  </m:oMathPara>
                </a14:m>
                <a:endParaRPr lang="fr-FR" sz="1200"/>
              </a:p>
            </p:txBody>
          </p:sp>
        </mc:Choice>
        <mc:Fallback xmlns="">
          <p:sp>
            <p:nvSpPr>
              <p:cNvPr id="29" name="ZoneTexte 28">
                <a:extLst>
                  <a:ext uri="{FF2B5EF4-FFF2-40B4-BE49-F238E27FC236}">
                    <a16:creationId xmlns:a16="http://schemas.microsoft.com/office/drawing/2014/main" id="{A6B0A0CD-754B-C672-A1E4-4AC72D6803C1}"/>
                  </a:ext>
                </a:extLst>
              </p:cNvPr>
              <p:cNvSpPr txBox="1">
                <a:spLocks noRot="1" noChangeAspect="1" noMove="1" noResize="1" noEditPoints="1" noAdjustHandles="1" noChangeArrowheads="1" noChangeShapeType="1" noTextEdit="1"/>
              </p:cNvSpPr>
              <p:nvPr/>
            </p:nvSpPr>
            <p:spPr>
              <a:xfrm>
                <a:off x="4066167" y="2230627"/>
                <a:ext cx="997787" cy="192873"/>
              </a:xfrm>
              <a:prstGeom prst="rect">
                <a:avLst/>
              </a:prstGeom>
              <a:blipFill>
                <a:blip r:embed="rId7"/>
                <a:stretch>
                  <a:fillRect l="-243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45EA9830-1E0C-ECD8-D697-1753330A326F}"/>
                  </a:ext>
                </a:extLst>
              </p:cNvPr>
              <p:cNvSpPr txBox="1"/>
              <p:nvPr/>
            </p:nvSpPr>
            <p:spPr>
              <a:xfrm>
                <a:off x="2291043" y="4423616"/>
                <a:ext cx="4548032" cy="473719"/>
              </a:xfrm>
              <a:prstGeom prst="rect">
                <a:avLst/>
              </a:prstGeom>
              <a:noFill/>
            </p:spPr>
            <p:txBody>
              <a:bodyPr wrap="square" rtlCol="0">
                <a:spAutoFit/>
              </a:bodyPr>
              <a:lstStyle/>
              <a:p>
                <a:pPr algn="ctr"/>
                <a:r>
                  <a:rPr lang="fr-FR" sz="1600">
                    <a:latin typeface="Lato" panose="020F0502020204030203" pitchFamily="34" charset="0"/>
                    <a:ea typeface="Lato" panose="020F0502020204030203" pitchFamily="34" charset="0"/>
                    <a:cs typeface="Lato" panose="020F0502020204030203" pitchFamily="34" charset="0"/>
                  </a:rPr>
                  <a:t>∴ </a:t>
                </a:r>
                <a:r>
                  <a:rPr lang="fr-FR" sz="1600" err="1">
                    <a:latin typeface="Lato" panose="020F0502020204030203" pitchFamily="34" charset="0"/>
                    <a:ea typeface="Lato" panose="020F0502020204030203" pitchFamily="34" charset="0"/>
                    <a:cs typeface="Lato" panose="020F0502020204030203" pitchFamily="34" charset="0"/>
                  </a:rPr>
                  <a:t>Higher</a:t>
                </a:r>
                <a:r>
                  <a:rPr lang="fr-FR" sz="160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f>
                      <m:fPr>
                        <m:ctrlPr>
                          <a:rPr lang="fr-FR" sz="1600" i="1" smtClean="0">
                            <a:latin typeface="Cambria Math" panose="02040503050406030204" pitchFamily="18" charset="0"/>
                          </a:rPr>
                        </m:ctrlPr>
                      </m:fPr>
                      <m:num>
                        <m:r>
                          <a:rPr lang="fr-FR" sz="1600" b="0" i="1" smtClean="0">
                            <a:latin typeface="Cambria Math" panose="02040503050406030204" pitchFamily="18" charset="0"/>
                          </a:rPr>
                          <m:t>𝐴</m:t>
                        </m:r>
                      </m:num>
                      <m:den>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𝐴</m:t>
                            </m:r>
                          </m:e>
                          <m:sub>
                            <m:r>
                              <a:rPr lang="fr-FR" sz="1600" b="0" i="1" smtClean="0">
                                <a:latin typeface="Cambria Math" panose="02040503050406030204" pitchFamily="18" charset="0"/>
                              </a:rPr>
                              <m:t>𝑡</m:t>
                            </m:r>
                          </m:sub>
                        </m:sSub>
                      </m:den>
                    </m:f>
                  </m:oMath>
                </a14:m>
                <a:r>
                  <a:rPr lang="fr-FR" sz="1600">
                    <a:latin typeface="Lato" panose="020F0502020204030203" pitchFamily="34" charset="0"/>
                    <a:ea typeface="Lato" panose="020F0502020204030203" pitchFamily="34" charset="0"/>
                    <a:cs typeface="Lato" panose="020F0502020204030203" pitchFamily="34" charset="0"/>
                  </a:rPr>
                  <a:t> → </a:t>
                </a:r>
                <a:r>
                  <a:rPr lang="fr-FR" sz="1600" err="1">
                    <a:latin typeface="Lato" panose="020F0502020204030203" pitchFamily="34" charset="0"/>
                    <a:ea typeface="Lato" panose="020F0502020204030203" pitchFamily="34" charset="0"/>
                    <a:cs typeface="Lato" panose="020F0502020204030203" pitchFamily="34" charset="0"/>
                  </a:rPr>
                  <a:t>Higher</a:t>
                </a:r>
                <a:r>
                  <a:rPr lang="fr-FR" sz="1600">
                    <a:latin typeface="Lato" panose="020F0502020204030203" pitchFamily="34" charset="0"/>
                    <a:ea typeface="Lato" panose="020F0502020204030203" pitchFamily="34" charset="0"/>
                    <a:cs typeface="Lato" panose="020F0502020204030203" pitchFamily="34" charset="0"/>
                  </a:rPr>
                  <a:t> Exit Mach </a:t>
                </a:r>
                <a:r>
                  <a:rPr lang="fr-FR" sz="1600" err="1">
                    <a:latin typeface="Lato" panose="020F0502020204030203" pitchFamily="34" charset="0"/>
                    <a:ea typeface="Lato" panose="020F0502020204030203" pitchFamily="34" charset="0"/>
                    <a:cs typeface="Lato" panose="020F0502020204030203" pitchFamily="34" charset="0"/>
                  </a:rPr>
                  <a:t>Number</a:t>
                </a:r>
                <a:endParaRPr lang="fr-FR" sz="16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31" name="ZoneTexte 30">
                <a:extLst>
                  <a:ext uri="{FF2B5EF4-FFF2-40B4-BE49-F238E27FC236}">
                    <a16:creationId xmlns:a16="http://schemas.microsoft.com/office/drawing/2014/main" id="{45EA9830-1E0C-ECD8-D697-1753330A326F}"/>
                  </a:ext>
                </a:extLst>
              </p:cNvPr>
              <p:cNvSpPr txBox="1">
                <a:spLocks noRot="1" noChangeAspect="1" noMove="1" noResize="1" noEditPoints="1" noAdjustHandles="1" noChangeArrowheads="1" noChangeShapeType="1" noTextEdit="1"/>
              </p:cNvSpPr>
              <p:nvPr/>
            </p:nvSpPr>
            <p:spPr>
              <a:xfrm>
                <a:off x="2291043" y="4423616"/>
                <a:ext cx="4548032" cy="473719"/>
              </a:xfrm>
              <a:prstGeom prst="rect">
                <a:avLst/>
              </a:prstGeom>
              <a:blipFill>
                <a:blip r:embed="rId8"/>
                <a:stretch>
                  <a:fillRect/>
                </a:stretch>
              </a:blipFill>
            </p:spPr>
            <p:txBody>
              <a:bodyPr/>
              <a:lstStyle/>
              <a:p>
                <a:r>
                  <a:rPr lang="en-US">
                    <a:noFill/>
                  </a:rPr>
                  <a:t> </a:t>
                </a:r>
              </a:p>
            </p:txBody>
          </p:sp>
        </mc:Fallback>
      </mc:AlternateContent>
      <p:pic>
        <p:nvPicPr>
          <p:cNvPr id="13" name="Image 12">
            <a:extLst>
              <a:ext uri="{FF2B5EF4-FFF2-40B4-BE49-F238E27FC236}">
                <a16:creationId xmlns:a16="http://schemas.microsoft.com/office/drawing/2014/main" id="{4FF69BF7-1FC5-A75F-D3C7-F7EEA7BE63D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p:sp>
        <p:nvSpPr>
          <p:cNvPr id="6" name="ZoneTexte 5">
            <a:extLst>
              <a:ext uri="{FF2B5EF4-FFF2-40B4-BE49-F238E27FC236}">
                <a16:creationId xmlns:a16="http://schemas.microsoft.com/office/drawing/2014/main" id="{543BE029-1379-488E-5578-E866E2FF1B91}"/>
              </a:ext>
            </a:extLst>
          </p:cNvPr>
          <p:cNvSpPr txBox="1"/>
          <p:nvPr/>
        </p:nvSpPr>
        <p:spPr>
          <a:xfrm>
            <a:off x="7557246" y="298732"/>
            <a:ext cx="1653988" cy="276999"/>
          </a:xfrm>
          <a:prstGeom prst="rect">
            <a:avLst/>
          </a:prstGeom>
          <a:noFill/>
        </p:spPr>
        <p:txBody>
          <a:bodyPr wrap="square" rtlCol="0">
            <a:spAutoFit/>
          </a:bodyPr>
          <a:lstStyle/>
          <a:p>
            <a:r>
              <a:rPr lang="fr-FR" sz="1200">
                <a:latin typeface="Lato" panose="020F0502020204030203" pitchFamily="34" charset="0"/>
                <a:ea typeface="Lato" panose="020F0502020204030203" pitchFamily="34" charset="0"/>
                <a:cs typeface="Lato" panose="020F0502020204030203" pitchFamily="34" charset="0"/>
              </a:rPr>
              <a:t>*Picture not to </a:t>
            </a:r>
            <a:r>
              <a:rPr lang="fr-FR" sz="1200" err="1">
                <a:latin typeface="Lato" panose="020F0502020204030203" pitchFamily="34" charset="0"/>
                <a:ea typeface="Lato" panose="020F0502020204030203" pitchFamily="34" charset="0"/>
                <a:cs typeface="Lato" panose="020F0502020204030203" pitchFamily="34" charset="0"/>
              </a:rPr>
              <a:t>Scale</a:t>
            </a:r>
            <a:endParaRPr lang="fr-FR" sz="12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12734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idx="4294967295"/>
          </p:nvPr>
        </p:nvSpPr>
        <p:spPr>
          <a:xfrm>
            <a:off x="712762" y="367942"/>
            <a:ext cx="7718425" cy="573088"/>
          </a:xfrm>
          <a:prstGeom prst="rect">
            <a:avLst/>
          </a:prstGeom>
        </p:spPr>
        <p:txBody>
          <a:bodyPr spcFirstLastPara="1" wrap="square" lIns="91425" tIns="91425" rIns="91425" bIns="91425" anchor="t" anchorCtr="0">
            <a:noAutofit/>
          </a:bodyPr>
          <a:lstStyle/>
          <a:p>
            <a:pPr lvl="0" algn="ctr"/>
            <a:r>
              <a:rPr lang="en-US" sz="2400">
                <a:latin typeface="Lato" panose="020F0502020204030203" pitchFamily="34" charset="0"/>
                <a:ea typeface="Lato" panose="020F0502020204030203" pitchFamily="34" charset="0"/>
                <a:cs typeface="Lato" panose="020F0502020204030203" pitchFamily="34" charset="0"/>
              </a:rPr>
              <a:t>N</a:t>
            </a:r>
            <a:r>
              <a:rPr lang="en-US" sz="2400">
                <a:effectLst/>
                <a:latin typeface="Lato" panose="020F0502020204030203" pitchFamily="34" charset="0"/>
                <a:ea typeface="Lato" panose="020F0502020204030203" pitchFamily="34" charset="0"/>
                <a:cs typeface="Lato" panose="020F0502020204030203" pitchFamily="34" charset="0"/>
              </a:rPr>
              <a:t>ozzle </a:t>
            </a:r>
            <a:r>
              <a:rPr lang="en-US" sz="2400">
                <a:latin typeface="Lato" panose="020F0502020204030203" pitchFamily="34" charset="0"/>
                <a:ea typeface="Lato" panose="020F0502020204030203" pitchFamily="34" charset="0"/>
                <a:cs typeface="Lato" panose="020F0502020204030203" pitchFamily="34" charset="0"/>
              </a:rPr>
              <a:t>Design</a:t>
            </a:r>
            <a:endParaRPr lang="fr-FR" sz="2400">
              <a:latin typeface="Lato" panose="020F0502020204030203" pitchFamily="34" charset="0"/>
              <a:ea typeface="Lato" panose="020F0502020204030203" pitchFamily="34" charset="0"/>
              <a:cs typeface="Lato" panose="020F0502020204030203" pitchFamily="34" charset="0"/>
            </a:endParaRPr>
          </a:p>
        </p:txBody>
      </p:sp>
      <p:sp>
        <p:nvSpPr>
          <p:cNvPr id="2" name="ZoneTexte 1">
            <a:extLst>
              <a:ext uri="{FF2B5EF4-FFF2-40B4-BE49-F238E27FC236}">
                <a16:creationId xmlns:a16="http://schemas.microsoft.com/office/drawing/2014/main" id="{FF753F9C-6F96-902E-B106-025EE9A980A4}"/>
              </a:ext>
            </a:extLst>
          </p:cNvPr>
          <p:cNvSpPr txBox="1"/>
          <p:nvPr/>
        </p:nvSpPr>
        <p:spPr>
          <a:xfrm>
            <a:off x="8804586" y="4835723"/>
            <a:ext cx="284052" cy="307777"/>
          </a:xfrm>
          <a:prstGeom prst="rect">
            <a:avLst/>
          </a:prstGeom>
          <a:noFill/>
        </p:spPr>
        <p:txBody>
          <a:bodyPr wrap="none" lIns="91440" tIns="45720" rIns="91440" bIns="45720" rtlCol="0" anchor="t">
            <a:spAutoFit/>
          </a:bodyPr>
          <a:lstStyle/>
          <a:p>
            <a:pPr algn="ctr"/>
            <a:r>
              <a:rPr lang="fr-FR"/>
              <a:t>8</a:t>
            </a:r>
          </a:p>
        </p:txBody>
      </p:sp>
      <p:pic>
        <p:nvPicPr>
          <p:cNvPr id="8" name="Image 7">
            <a:extLst>
              <a:ext uri="{FF2B5EF4-FFF2-40B4-BE49-F238E27FC236}">
                <a16:creationId xmlns:a16="http://schemas.microsoft.com/office/drawing/2014/main" id="{FC103EF9-F733-2BF0-012F-0AB59DFAADC3}"/>
              </a:ext>
            </a:extLst>
          </p:cNvPr>
          <p:cNvPicPr>
            <a:picLocks noChangeAspect="1"/>
          </p:cNvPicPr>
          <p:nvPr/>
        </p:nvPicPr>
        <p:blipFill>
          <a:blip r:embed="rId3"/>
          <a:stretch>
            <a:fillRect/>
          </a:stretch>
        </p:blipFill>
        <p:spPr>
          <a:xfrm>
            <a:off x="657692" y="1048694"/>
            <a:ext cx="7828566" cy="3046111"/>
          </a:xfrm>
          <a:prstGeom prst="rect">
            <a:avLst/>
          </a:prstGeom>
          <a:ln w="38100">
            <a:solidFill>
              <a:schemeClr val="tx1"/>
            </a:solidFill>
          </a:ln>
        </p:spPr>
      </p:pic>
      <p:sp>
        <p:nvSpPr>
          <p:cNvPr id="9" name="Rectangle 8">
            <a:extLst>
              <a:ext uri="{FF2B5EF4-FFF2-40B4-BE49-F238E27FC236}">
                <a16:creationId xmlns:a16="http://schemas.microsoft.com/office/drawing/2014/main" id="{09169B3D-2B0A-896B-387D-C64DBA849CAC}"/>
              </a:ext>
            </a:extLst>
          </p:cNvPr>
          <p:cNvSpPr/>
          <p:nvPr/>
        </p:nvSpPr>
        <p:spPr>
          <a:xfrm>
            <a:off x="1613935" y="1612110"/>
            <a:ext cx="137160" cy="189978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B6303CE-DA0D-F27D-0C72-04D627B9C2DB}"/>
              </a:ext>
            </a:extLst>
          </p:cNvPr>
          <p:cNvSpPr/>
          <p:nvPr/>
        </p:nvSpPr>
        <p:spPr>
          <a:xfrm>
            <a:off x="1751094" y="3380385"/>
            <a:ext cx="2168443" cy="12954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FD26734-C3A2-FE73-8B4D-C4CE05A32617}"/>
              </a:ext>
            </a:extLst>
          </p:cNvPr>
          <p:cNvSpPr/>
          <p:nvPr/>
        </p:nvSpPr>
        <p:spPr>
          <a:xfrm>
            <a:off x="1746580" y="1612110"/>
            <a:ext cx="2212980" cy="14476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0813E016-EC83-F973-8EDF-8322E3B59A61}"/>
              </a:ext>
            </a:extLst>
          </p:cNvPr>
          <p:cNvSpPr/>
          <p:nvPr/>
        </p:nvSpPr>
        <p:spPr>
          <a:xfrm rot="5400000">
            <a:off x="6050548" y="2491752"/>
            <a:ext cx="1891578" cy="14476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381CD1EF-57BA-3D3C-A148-0CFE8F79CA67}"/>
              </a:ext>
            </a:extLst>
          </p:cNvPr>
          <p:cNvSpPr/>
          <p:nvPr/>
        </p:nvSpPr>
        <p:spPr>
          <a:xfrm>
            <a:off x="3922376" y="2985215"/>
            <a:ext cx="2998739" cy="466106"/>
          </a:xfrm>
          <a:custGeom>
            <a:avLst/>
            <a:gdLst>
              <a:gd name="connsiteX0" fmla="*/ 0 w 2998739"/>
              <a:gd name="connsiteY0" fmla="*/ 466106 h 466106"/>
              <a:gd name="connsiteX1" fmla="*/ 113915 w 2998739"/>
              <a:gd name="connsiteY1" fmla="*/ 456870 h 466106"/>
              <a:gd name="connsiteX2" fmla="*/ 286327 w 2998739"/>
              <a:gd name="connsiteY2" fmla="*/ 426082 h 466106"/>
              <a:gd name="connsiteX3" fmla="*/ 464897 w 2998739"/>
              <a:gd name="connsiteY3" fmla="*/ 361427 h 466106"/>
              <a:gd name="connsiteX4" fmla="*/ 621915 w 2998739"/>
              <a:gd name="connsiteY4" fmla="*/ 281379 h 466106"/>
              <a:gd name="connsiteX5" fmla="*/ 877454 w 2998739"/>
              <a:gd name="connsiteY5" fmla="*/ 152070 h 466106"/>
              <a:gd name="connsiteX6" fmla="*/ 1031394 w 2998739"/>
              <a:gd name="connsiteY6" fmla="*/ 78179 h 466106"/>
              <a:gd name="connsiteX7" fmla="*/ 1163782 w 2998739"/>
              <a:gd name="connsiteY7" fmla="*/ 7367 h 466106"/>
              <a:gd name="connsiteX8" fmla="*/ 1265382 w 2998739"/>
              <a:gd name="connsiteY8" fmla="*/ 4288 h 466106"/>
              <a:gd name="connsiteX9" fmla="*/ 1403927 w 2998739"/>
              <a:gd name="connsiteY9" fmla="*/ 25840 h 466106"/>
              <a:gd name="connsiteX10" fmla="*/ 1665624 w 2998739"/>
              <a:gd name="connsiteY10" fmla="*/ 96652 h 466106"/>
              <a:gd name="connsiteX11" fmla="*/ 1899612 w 2998739"/>
              <a:gd name="connsiteY11" fmla="*/ 155149 h 466106"/>
              <a:gd name="connsiteX12" fmla="*/ 2142836 w 2998739"/>
              <a:gd name="connsiteY12" fmla="*/ 210567 h 466106"/>
              <a:gd name="connsiteX13" fmla="*/ 2506133 w 2998739"/>
              <a:gd name="connsiteY13" fmla="*/ 306009 h 466106"/>
              <a:gd name="connsiteX14" fmla="*/ 2998739 w 2998739"/>
              <a:gd name="connsiteY14" fmla="*/ 426082 h 4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8739" h="466106">
                <a:moveTo>
                  <a:pt x="0" y="466106"/>
                </a:moveTo>
                <a:cubicBezTo>
                  <a:pt x="33097" y="464823"/>
                  <a:pt x="66194" y="463541"/>
                  <a:pt x="113915" y="456870"/>
                </a:cubicBezTo>
                <a:cubicBezTo>
                  <a:pt x="161636" y="450199"/>
                  <a:pt x="227830" y="441989"/>
                  <a:pt x="286327" y="426082"/>
                </a:cubicBezTo>
                <a:cubicBezTo>
                  <a:pt x="344824" y="410175"/>
                  <a:pt x="408966" y="385544"/>
                  <a:pt x="464897" y="361427"/>
                </a:cubicBezTo>
                <a:cubicBezTo>
                  <a:pt x="520828" y="337310"/>
                  <a:pt x="621915" y="281379"/>
                  <a:pt x="621915" y="281379"/>
                </a:cubicBezTo>
                <a:lnTo>
                  <a:pt x="877454" y="152070"/>
                </a:lnTo>
                <a:cubicBezTo>
                  <a:pt x="945701" y="118203"/>
                  <a:pt x="983673" y="102296"/>
                  <a:pt x="1031394" y="78179"/>
                </a:cubicBezTo>
                <a:cubicBezTo>
                  <a:pt x="1079115" y="54062"/>
                  <a:pt x="1124784" y="19682"/>
                  <a:pt x="1163782" y="7367"/>
                </a:cubicBezTo>
                <a:cubicBezTo>
                  <a:pt x="1202780" y="-4948"/>
                  <a:pt x="1225358" y="1209"/>
                  <a:pt x="1265382" y="4288"/>
                </a:cubicBezTo>
                <a:cubicBezTo>
                  <a:pt x="1305406" y="7367"/>
                  <a:pt x="1337220" y="10446"/>
                  <a:pt x="1403927" y="25840"/>
                </a:cubicBezTo>
                <a:cubicBezTo>
                  <a:pt x="1470634" y="41234"/>
                  <a:pt x="1583010" y="75101"/>
                  <a:pt x="1665624" y="96652"/>
                </a:cubicBezTo>
                <a:cubicBezTo>
                  <a:pt x="1748238" y="118203"/>
                  <a:pt x="1820077" y="136163"/>
                  <a:pt x="1899612" y="155149"/>
                </a:cubicBezTo>
                <a:cubicBezTo>
                  <a:pt x="1979147" y="174135"/>
                  <a:pt x="2041749" y="185424"/>
                  <a:pt x="2142836" y="210567"/>
                </a:cubicBezTo>
                <a:cubicBezTo>
                  <a:pt x="2243923" y="235710"/>
                  <a:pt x="2506133" y="306009"/>
                  <a:pt x="2506133" y="306009"/>
                </a:cubicBezTo>
                <a:lnTo>
                  <a:pt x="2998739" y="426082"/>
                </a:lnTo>
              </a:path>
            </a:pathLst>
          </a:custGeom>
          <a:noFill/>
          <a:ln w="1270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C108BCC4-4E59-28C2-08B2-4219C3BA8401}"/>
              </a:ext>
            </a:extLst>
          </p:cNvPr>
          <p:cNvSpPr/>
          <p:nvPr/>
        </p:nvSpPr>
        <p:spPr>
          <a:xfrm>
            <a:off x="3962399" y="1670714"/>
            <a:ext cx="2958715" cy="484454"/>
          </a:xfrm>
          <a:custGeom>
            <a:avLst/>
            <a:gdLst>
              <a:gd name="connsiteX0" fmla="*/ 0 w 2946400"/>
              <a:gd name="connsiteY0" fmla="*/ 4147 h 484454"/>
              <a:gd name="connsiteX1" fmla="*/ 101600 w 2946400"/>
              <a:gd name="connsiteY1" fmla="*/ 4147 h 484454"/>
              <a:gd name="connsiteX2" fmla="*/ 233988 w 2946400"/>
              <a:gd name="connsiteY2" fmla="*/ 47250 h 484454"/>
              <a:gd name="connsiteX3" fmla="*/ 409479 w 2946400"/>
              <a:gd name="connsiteY3" fmla="*/ 111904 h 484454"/>
              <a:gd name="connsiteX4" fmla="*/ 548024 w 2946400"/>
              <a:gd name="connsiteY4" fmla="*/ 179638 h 484454"/>
              <a:gd name="connsiteX5" fmla="*/ 766618 w 2946400"/>
              <a:gd name="connsiteY5" fmla="*/ 287395 h 484454"/>
              <a:gd name="connsiteX6" fmla="*/ 914400 w 2946400"/>
              <a:gd name="connsiteY6" fmla="*/ 361286 h 484454"/>
              <a:gd name="connsiteX7" fmla="*/ 1083733 w 2946400"/>
              <a:gd name="connsiteY7" fmla="*/ 459807 h 484454"/>
              <a:gd name="connsiteX8" fmla="*/ 1197648 w 2946400"/>
              <a:gd name="connsiteY8" fmla="*/ 484438 h 484454"/>
              <a:gd name="connsiteX9" fmla="*/ 1333115 w 2946400"/>
              <a:gd name="connsiteY9" fmla="*/ 462886 h 484454"/>
              <a:gd name="connsiteX10" fmla="*/ 1474739 w 2946400"/>
              <a:gd name="connsiteY10" fmla="*/ 419783 h 484454"/>
              <a:gd name="connsiteX11" fmla="*/ 1767224 w 2946400"/>
              <a:gd name="connsiteY11" fmla="*/ 348971 h 484454"/>
              <a:gd name="connsiteX12" fmla="*/ 2105891 w 2946400"/>
              <a:gd name="connsiteY12" fmla="*/ 265844 h 484454"/>
              <a:gd name="connsiteX13" fmla="*/ 2456873 w 2946400"/>
              <a:gd name="connsiteY13" fmla="*/ 170401 h 484454"/>
              <a:gd name="connsiteX14" fmla="*/ 2761673 w 2946400"/>
              <a:gd name="connsiteY14" fmla="*/ 102668 h 484454"/>
              <a:gd name="connsiteX15" fmla="*/ 2946400 w 2946400"/>
              <a:gd name="connsiteY15" fmla="*/ 41092 h 48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400" h="484454">
                <a:moveTo>
                  <a:pt x="0" y="4147"/>
                </a:moveTo>
                <a:cubicBezTo>
                  <a:pt x="31301" y="555"/>
                  <a:pt x="62602" y="-3037"/>
                  <a:pt x="101600" y="4147"/>
                </a:cubicBezTo>
                <a:cubicBezTo>
                  <a:pt x="140598" y="11331"/>
                  <a:pt x="182675" y="29291"/>
                  <a:pt x="233988" y="47250"/>
                </a:cubicBezTo>
                <a:cubicBezTo>
                  <a:pt x="285301" y="65209"/>
                  <a:pt x="357140" y="89839"/>
                  <a:pt x="409479" y="111904"/>
                </a:cubicBezTo>
                <a:cubicBezTo>
                  <a:pt x="461818" y="133969"/>
                  <a:pt x="548024" y="179638"/>
                  <a:pt x="548024" y="179638"/>
                </a:cubicBezTo>
                <a:lnTo>
                  <a:pt x="766618" y="287395"/>
                </a:lnTo>
                <a:cubicBezTo>
                  <a:pt x="827681" y="317670"/>
                  <a:pt x="861548" y="332551"/>
                  <a:pt x="914400" y="361286"/>
                </a:cubicBezTo>
                <a:cubicBezTo>
                  <a:pt x="967252" y="390021"/>
                  <a:pt x="1036525" y="439282"/>
                  <a:pt x="1083733" y="459807"/>
                </a:cubicBezTo>
                <a:cubicBezTo>
                  <a:pt x="1130941" y="480332"/>
                  <a:pt x="1156084" y="483925"/>
                  <a:pt x="1197648" y="484438"/>
                </a:cubicBezTo>
                <a:cubicBezTo>
                  <a:pt x="1239212" y="484951"/>
                  <a:pt x="1286933" y="473662"/>
                  <a:pt x="1333115" y="462886"/>
                </a:cubicBezTo>
                <a:cubicBezTo>
                  <a:pt x="1379297" y="452110"/>
                  <a:pt x="1402388" y="438769"/>
                  <a:pt x="1474739" y="419783"/>
                </a:cubicBezTo>
                <a:cubicBezTo>
                  <a:pt x="1547091" y="400797"/>
                  <a:pt x="1767224" y="348971"/>
                  <a:pt x="1767224" y="348971"/>
                </a:cubicBezTo>
                <a:lnTo>
                  <a:pt x="2105891" y="265844"/>
                </a:lnTo>
                <a:cubicBezTo>
                  <a:pt x="2220833" y="236082"/>
                  <a:pt x="2347576" y="197597"/>
                  <a:pt x="2456873" y="170401"/>
                </a:cubicBezTo>
                <a:cubicBezTo>
                  <a:pt x="2566170" y="143205"/>
                  <a:pt x="2680085" y="124220"/>
                  <a:pt x="2761673" y="102668"/>
                </a:cubicBezTo>
                <a:cubicBezTo>
                  <a:pt x="2843261" y="81116"/>
                  <a:pt x="2904323" y="46736"/>
                  <a:pt x="2946400" y="41092"/>
                </a:cubicBezTo>
              </a:path>
            </a:pathLst>
          </a:custGeom>
          <a:noFill/>
          <a:ln w="1270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4C54BAB9-DDBB-E755-F19F-68FD91AEBDFF}"/>
                  </a:ext>
                </a:extLst>
              </p:cNvPr>
              <p:cNvSpPr txBox="1"/>
              <p:nvPr/>
            </p:nvSpPr>
            <p:spPr>
              <a:xfrm>
                <a:off x="3230618" y="4221024"/>
                <a:ext cx="268271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𝐹</m:t>
                      </m:r>
                      <m:r>
                        <a:rPr lang="en-US" sz="1600" b="0" i="1" smtClean="0">
                          <a:latin typeface="Cambria Math" panose="02040503050406030204" pitchFamily="18" charset="0"/>
                          <a:ea typeface="Cambria Math" panose="02040503050406030204" pitchFamily="18" charset="0"/>
                        </a:rPr>
                        <m:t>=</m:t>
                      </m:r>
                      <m:r>
                        <m:rPr>
                          <m:nor/>
                        </m:rPr>
                        <a:rPr lang="fr-FR" sz="1600" i="1">
                          <a:latin typeface="Cambria Math" panose="02040503050406030204" pitchFamily="18" charset="0"/>
                          <a:ea typeface="Cambria Math" panose="02040503050406030204" pitchFamily="18" charset="0"/>
                        </a:rPr>
                        <m:t>ṁ</m:t>
                      </m:r>
                      <m:r>
                        <m:rPr>
                          <m:nor/>
                        </m:rPr>
                        <a:rPr lang="en-US" sz="1600" b="0" i="1" smtClean="0">
                          <a:latin typeface="Cambria Math" panose="02040503050406030204" pitchFamily="18" charset="0"/>
                          <a:ea typeface="Cambria Math" panose="02040503050406030204" pitchFamily="18" charset="0"/>
                        </a:rPr>
                        <m:t> </m:t>
                      </m:r>
                      <m:sSub>
                        <m:sSubPr>
                          <m:ctrlPr>
                            <a:rPr lang="fr-FR"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𝑒</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𝐴</m:t>
                          </m:r>
                        </m:e>
                        <m:sub>
                          <m:r>
                            <a:rPr lang="en-US" sz="1600" b="0" i="1" smtClean="0">
                              <a:latin typeface="Cambria Math" panose="02040503050406030204" pitchFamily="18" charset="0"/>
                              <a:ea typeface="Cambria Math" panose="02040503050406030204" pitchFamily="18" charset="0"/>
                            </a:rPr>
                            <m:t>𝑒</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𝑒</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𝑖</m:t>
                              </m:r>
                            </m:sub>
                          </m:sSub>
                        </m:e>
                      </m:d>
                    </m:oMath>
                  </m:oMathPara>
                </a14:m>
                <a:endParaRPr lang="fr-FR" sz="2000"/>
              </a:p>
            </p:txBody>
          </p:sp>
        </mc:Choice>
        <mc:Fallback xmlns="">
          <p:sp>
            <p:nvSpPr>
              <p:cNvPr id="4" name="ZoneTexte 3">
                <a:extLst>
                  <a:ext uri="{FF2B5EF4-FFF2-40B4-BE49-F238E27FC236}">
                    <a16:creationId xmlns:a16="http://schemas.microsoft.com/office/drawing/2014/main" id="{4C54BAB9-DDBB-E755-F19F-68FD91AEBDFF}"/>
                  </a:ext>
                </a:extLst>
              </p:cNvPr>
              <p:cNvSpPr txBox="1">
                <a:spLocks noRot="1" noChangeAspect="1" noMove="1" noResize="1" noEditPoints="1" noAdjustHandles="1" noChangeArrowheads="1" noChangeShapeType="1" noTextEdit="1"/>
              </p:cNvSpPr>
              <p:nvPr/>
            </p:nvSpPr>
            <p:spPr>
              <a:xfrm>
                <a:off x="3230618" y="4221024"/>
                <a:ext cx="2682714" cy="246221"/>
              </a:xfrm>
              <a:prstGeom prst="rect">
                <a:avLst/>
              </a:prstGeom>
              <a:blipFill>
                <a:blip r:embed="rId4"/>
                <a:stretch>
                  <a:fillRect b="-17073"/>
                </a:stretch>
              </a:blipFill>
            </p:spPr>
            <p:txBody>
              <a:bodyPr/>
              <a:lstStyle/>
              <a:p>
                <a:r>
                  <a:rPr lang="en-US">
                    <a:noFill/>
                  </a:rPr>
                  <a:t> </a:t>
                </a:r>
              </a:p>
            </p:txBody>
          </p:sp>
        </mc:Fallback>
      </mc:AlternateContent>
      <p:cxnSp>
        <p:nvCxnSpPr>
          <p:cNvPr id="37" name="Connecteur droit 36">
            <a:extLst>
              <a:ext uri="{FF2B5EF4-FFF2-40B4-BE49-F238E27FC236}">
                <a16:creationId xmlns:a16="http://schemas.microsoft.com/office/drawing/2014/main" id="{9694B1F7-E153-C971-86E9-26264695826A}"/>
              </a:ext>
            </a:extLst>
          </p:cNvPr>
          <p:cNvCxnSpPr>
            <a:cxnSpLocks/>
          </p:cNvCxnSpPr>
          <p:nvPr/>
        </p:nvCxnSpPr>
        <p:spPr>
          <a:xfrm>
            <a:off x="1613935" y="1612110"/>
            <a:ext cx="23456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C3CD698F-1E09-A027-5402-E269F080047A}"/>
              </a:ext>
            </a:extLst>
          </p:cNvPr>
          <p:cNvCxnSpPr>
            <a:cxnSpLocks/>
          </p:cNvCxnSpPr>
          <p:nvPr/>
        </p:nvCxnSpPr>
        <p:spPr>
          <a:xfrm>
            <a:off x="1613935" y="1602585"/>
            <a:ext cx="0" cy="19099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E2D71AA2-9B97-847F-9F2A-75A9BE64F1AA}"/>
              </a:ext>
            </a:extLst>
          </p:cNvPr>
          <p:cNvCxnSpPr>
            <a:cxnSpLocks/>
          </p:cNvCxnSpPr>
          <p:nvPr/>
        </p:nvCxnSpPr>
        <p:spPr>
          <a:xfrm>
            <a:off x="1613935" y="3509925"/>
            <a:ext cx="23456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Forme libre : forme 42">
            <a:extLst>
              <a:ext uri="{FF2B5EF4-FFF2-40B4-BE49-F238E27FC236}">
                <a16:creationId xmlns:a16="http://schemas.microsoft.com/office/drawing/2014/main" id="{C019AF32-C0CD-195A-865F-6AF7573DBDC4}"/>
              </a:ext>
            </a:extLst>
          </p:cNvPr>
          <p:cNvSpPr/>
          <p:nvPr/>
        </p:nvSpPr>
        <p:spPr>
          <a:xfrm>
            <a:off x="3956242" y="1599612"/>
            <a:ext cx="3094182" cy="502672"/>
          </a:xfrm>
          <a:custGeom>
            <a:avLst/>
            <a:gdLst>
              <a:gd name="connsiteX0" fmla="*/ 0 w 3094182"/>
              <a:gd name="connsiteY0" fmla="*/ 4436 h 502672"/>
              <a:gd name="connsiteX1" fmla="*/ 116994 w 3094182"/>
              <a:gd name="connsiteY1" fmla="*/ 10594 h 502672"/>
              <a:gd name="connsiteX2" fmla="*/ 357140 w 3094182"/>
              <a:gd name="connsiteY2" fmla="*/ 96800 h 502672"/>
              <a:gd name="connsiteX3" fmla="*/ 794328 w 3094182"/>
              <a:gd name="connsiteY3" fmla="*/ 315394 h 502672"/>
              <a:gd name="connsiteX4" fmla="*/ 1117600 w 3094182"/>
              <a:gd name="connsiteY4" fmla="*/ 478570 h 502672"/>
              <a:gd name="connsiteX5" fmla="*/ 1265382 w 3094182"/>
              <a:gd name="connsiteY5" fmla="*/ 493964 h 502672"/>
              <a:gd name="connsiteX6" fmla="*/ 1607128 w 3094182"/>
              <a:gd name="connsiteY6" fmla="*/ 401600 h 502672"/>
              <a:gd name="connsiteX7" fmla="*/ 3094182 w 3094182"/>
              <a:gd name="connsiteY7" fmla="*/ 22909 h 50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4182" h="502672">
                <a:moveTo>
                  <a:pt x="0" y="4436"/>
                </a:moveTo>
                <a:cubicBezTo>
                  <a:pt x="28735" y="-182"/>
                  <a:pt x="57471" y="-4800"/>
                  <a:pt x="116994" y="10594"/>
                </a:cubicBezTo>
                <a:cubicBezTo>
                  <a:pt x="176517" y="25988"/>
                  <a:pt x="244251" y="46000"/>
                  <a:pt x="357140" y="96800"/>
                </a:cubicBezTo>
                <a:cubicBezTo>
                  <a:pt x="470029" y="147600"/>
                  <a:pt x="794328" y="315394"/>
                  <a:pt x="794328" y="315394"/>
                </a:cubicBezTo>
                <a:cubicBezTo>
                  <a:pt x="921071" y="379022"/>
                  <a:pt x="1039091" y="448808"/>
                  <a:pt x="1117600" y="478570"/>
                </a:cubicBezTo>
                <a:cubicBezTo>
                  <a:pt x="1196109" y="508332"/>
                  <a:pt x="1183794" y="506792"/>
                  <a:pt x="1265382" y="493964"/>
                </a:cubicBezTo>
                <a:cubicBezTo>
                  <a:pt x="1346970" y="481136"/>
                  <a:pt x="1607128" y="401600"/>
                  <a:pt x="1607128" y="401600"/>
                </a:cubicBezTo>
                <a:cubicBezTo>
                  <a:pt x="1911928" y="323091"/>
                  <a:pt x="2803237" y="76788"/>
                  <a:pt x="3094182" y="2290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A66C5135-7FFF-39D2-913B-488F962355D4}"/>
                  </a:ext>
                </a:extLst>
              </p:cNvPr>
              <p:cNvSpPr txBox="1"/>
              <p:nvPr/>
            </p:nvSpPr>
            <p:spPr>
              <a:xfrm>
                <a:off x="2291043" y="4423616"/>
                <a:ext cx="4548032" cy="338554"/>
              </a:xfrm>
              <a:prstGeom prst="rect">
                <a:avLst/>
              </a:prstGeom>
              <a:noFill/>
            </p:spPr>
            <p:txBody>
              <a:bodyPr wrap="square" rtlCol="0">
                <a:spAutoFit/>
              </a:bodyPr>
              <a:lstStyle/>
              <a:p>
                <a:pPr algn="ctr"/>
                <a:r>
                  <a:rPr lang="fr-FR" sz="1600">
                    <a:latin typeface="Lato" panose="020F0502020204030203" pitchFamily="34" charset="0"/>
                    <a:ea typeface="Lato" panose="020F0502020204030203" pitchFamily="34" charset="0"/>
                    <a:cs typeface="Lato" panose="020F0502020204030203" pitchFamily="34" charset="0"/>
                  </a:rPr>
                  <a:t>∴ </a:t>
                </a:r>
                <a:r>
                  <a:rPr lang="fr-FR" sz="1600" err="1">
                    <a:latin typeface="Lato" panose="020F0502020204030203" pitchFamily="34" charset="0"/>
                    <a:ea typeface="Lato" panose="020F0502020204030203" pitchFamily="34" charset="0"/>
                    <a:cs typeface="Lato" panose="020F0502020204030203" pitchFamily="34" charset="0"/>
                  </a:rPr>
                  <a:t>Higher</a:t>
                </a:r>
                <a14:m>
                  <m:oMath xmlns:m="http://schemas.openxmlformats.org/officeDocument/2006/math">
                    <m:r>
                      <a:rPr lang="fr-FR" sz="1600" b="0" i="0" smtClean="0">
                        <a:latin typeface="Cambria Math" panose="02040503050406030204" pitchFamily="18" charset="0"/>
                        <a:ea typeface="Lato" panose="020F0502020204030203" pitchFamily="34" charset="0"/>
                        <a:cs typeface="Lato" panose="020F0502020204030203" pitchFamily="34" charset="0"/>
                      </a:rPr>
                      <m:t> </m:t>
                    </m:r>
                    <m:r>
                      <m:rPr>
                        <m:nor/>
                      </m:rPr>
                      <a:rPr lang="fr-FR" sz="1600" i="1">
                        <a:latin typeface="Lato" panose="020F0502020204030203" pitchFamily="34" charset="0"/>
                        <a:ea typeface="Lato" panose="020F0502020204030203" pitchFamily="34" charset="0"/>
                        <a:cs typeface="Lato" panose="020F0502020204030203" pitchFamily="34" charset="0"/>
                      </a:rPr>
                      <m:t>ṁ</m:t>
                    </m:r>
                  </m:oMath>
                </a14:m>
                <a:r>
                  <a:rPr lang="fr-FR" sz="1600">
                    <a:latin typeface="Lato" panose="020F0502020204030203" pitchFamily="34" charset="0"/>
                    <a:ea typeface="Lato" panose="020F0502020204030203" pitchFamily="34" charset="0"/>
                    <a:cs typeface="Lato" panose="020F0502020204030203" pitchFamily="34" charset="0"/>
                  </a:rPr>
                  <a:t> → </a:t>
                </a:r>
                <a:r>
                  <a:rPr lang="fr-FR" sz="1600" err="1">
                    <a:latin typeface="Lato" panose="020F0502020204030203" pitchFamily="34" charset="0"/>
                    <a:ea typeface="Lato" panose="020F0502020204030203" pitchFamily="34" charset="0"/>
                    <a:cs typeface="Lato" panose="020F0502020204030203" pitchFamily="34" charset="0"/>
                  </a:rPr>
                  <a:t>Higher</a:t>
                </a:r>
                <a:r>
                  <a:rPr lang="fr-FR" sz="1600">
                    <a:latin typeface="Lato" panose="020F0502020204030203" pitchFamily="34" charset="0"/>
                    <a:ea typeface="Lato" panose="020F0502020204030203" pitchFamily="34" charset="0"/>
                    <a:cs typeface="Lato" panose="020F0502020204030203" pitchFamily="34" charset="0"/>
                  </a:rPr>
                  <a:t> </a:t>
                </a:r>
                <a:r>
                  <a:rPr lang="fr-FR" sz="1600" err="1">
                    <a:latin typeface="Lato" panose="020F0502020204030203" pitchFamily="34" charset="0"/>
                    <a:ea typeface="Lato" panose="020F0502020204030203" pitchFamily="34" charset="0"/>
                    <a:cs typeface="Lato" panose="020F0502020204030203" pitchFamily="34" charset="0"/>
                  </a:rPr>
                  <a:t>Thrust</a:t>
                </a:r>
                <a:endParaRPr lang="fr-FR" sz="16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3" name="ZoneTexte 2">
                <a:extLst>
                  <a:ext uri="{FF2B5EF4-FFF2-40B4-BE49-F238E27FC236}">
                    <a16:creationId xmlns:a16="http://schemas.microsoft.com/office/drawing/2014/main" id="{A66C5135-7FFF-39D2-913B-488F962355D4}"/>
                  </a:ext>
                </a:extLst>
              </p:cNvPr>
              <p:cNvSpPr txBox="1">
                <a:spLocks noRot="1" noChangeAspect="1" noMove="1" noResize="1" noEditPoints="1" noAdjustHandles="1" noChangeArrowheads="1" noChangeShapeType="1" noTextEdit="1"/>
              </p:cNvSpPr>
              <p:nvPr/>
            </p:nvSpPr>
            <p:spPr>
              <a:xfrm>
                <a:off x="2291043" y="4423616"/>
                <a:ext cx="4548032" cy="338554"/>
              </a:xfrm>
              <a:prstGeom prst="rect">
                <a:avLst/>
              </a:prstGeom>
              <a:blipFill>
                <a:blip r:embed="rId5"/>
                <a:stretch>
                  <a:fillRect t="-5455" b="-23636"/>
                </a:stretch>
              </a:blipFill>
            </p:spPr>
            <p:txBody>
              <a:bodyPr/>
              <a:lstStyle/>
              <a:p>
                <a:r>
                  <a:rPr lang="en-US">
                    <a:noFill/>
                  </a:rPr>
                  <a:t> </a:t>
                </a:r>
              </a:p>
            </p:txBody>
          </p:sp>
        </mc:Fallback>
      </mc:AlternateContent>
      <p:sp>
        <p:nvSpPr>
          <p:cNvPr id="46" name="Forme libre : forme 45">
            <a:extLst>
              <a:ext uri="{FF2B5EF4-FFF2-40B4-BE49-F238E27FC236}">
                <a16:creationId xmlns:a16="http://schemas.microsoft.com/office/drawing/2014/main" id="{083D3409-5999-DD9C-D339-75378188B0E7}"/>
              </a:ext>
            </a:extLst>
          </p:cNvPr>
          <p:cNvSpPr/>
          <p:nvPr/>
        </p:nvSpPr>
        <p:spPr>
          <a:xfrm>
            <a:off x="3943927" y="3047219"/>
            <a:ext cx="3106497" cy="470698"/>
          </a:xfrm>
          <a:custGeom>
            <a:avLst/>
            <a:gdLst>
              <a:gd name="connsiteX0" fmla="*/ 0 w 3106497"/>
              <a:gd name="connsiteY0" fmla="*/ 468757 h 470698"/>
              <a:gd name="connsiteX1" fmla="*/ 175491 w 3106497"/>
              <a:gd name="connsiteY1" fmla="*/ 453363 h 470698"/>
              <a:gd name="connsiteX2" fmla="*/ 501843 w 3106497"/>
              <a:gd name="connsiteY2" fmla="*/ 342526 h 470698"/>
              <a:gd name="connsiteX3" fmla="*/ 963661 w 3106497"/>
              <a:gd name="connsiteY3" fmla="*/ 99302 h 470698"/>
              <a:gd name="connsiteX4" fmla="*/ 1203806 w 3106497"/>
              <a:gd name="connsiteY4" fmla="*/ 781 h 470698"/>
              <a:gd name="connsiteX5" fmla="*/ 1514764 w 3106497"/>
              <a:gd name="connsiteY5" fmla="*/ 59278 h 470698"/>
              <a:gd name="connsiteX6" fmla="*/ 1945794 w 3106497"/>
              <a:gd name="connsiteY6" fmla="*/ 167036 h 470698"/>
              <a:gd name="connsiteX7" fmla="*/ 3106497 w 3106497"/>
              <a:gd name="connsiteY7" fmla="*/ 456442 h 47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6497" h="470698">
                <a:moveTo>
                  <a:pt x="0" y="468757"/>
                </a:moveTo>
                <a:cubicBezTo>
                  <a:pt x="45925" y="471579"/>
                  <a:pt x="91851" y="474402"/>
                  <a:pt x="175491" y="453363"/>
                </a:cubicBezTo>
                <a:cubicBezTo>
                  <a:pt x="259132" y="432324"/>
                  <a:pt x="370481" y="401536"/>
                  <a:pt x="501843" y="342526"/>
                </a:cubicBezTo>
                <a:cubicBezTo>
                  <a:pt x="633205" y="283516"/>
                  <a:pt x="846667" y="156259"/>
                  <a:pt x="963661" y="99302"/>
                </a:cubicBezTo>
                <a:cubicBezTo>
                  <a:pt x="1080655" y="42344"/>
                  <a:pt x="1111956" y="7452"/>
                  <a:pt x="1203806" y="781"/>
                </a:cubicBezTo>
                <a:cubicBezTo>
                  <a:pt x="1295656" y="-5890"/>
                  <a:pt x="1391099" y="31569"/>
                  <a:pt x="1514764" y="59278"/>
                </a:cubicBezTo>
                <a:cubicBezTo>
                  <a:pt x="1638429" y="86987"/>
                  <a:pt x="1945794" y="167036"/>
                  <a:pt x="1945794" y="167036"/>
                </a:cubicBezTo>
                <a:cubicBezTo>
                  <a:pt x="2211083" y="233230"/>
                  <a:pt x="2877127" y="426167"/>
                  <a:pt x="3106497" y="456442"/>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492A23B3-F744-B0E5-C50D-41459D670F4E}"/>
              </a:ext>
            </a:extLst>
          </p:cNvPr>
          <p:cNvCxnSpPr>
            <a:cxnSpLocks/>
          </p:cNvCxnSpPr>
          <p:nvPr/>
        </p:nvCxnSpPr>
        <p:spPr>
          <a:xfrm>
            <a:off x="7050424" y="1612110"/>
            <a:ext cx="0" cy="18978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FC46461-830E-01AC-DD28-7D09C5C5C65A}"/>
              </a:ext>
            </a:extLst>
          </p:cNvPr>
          <p:cNvCxnSpPr>
            <a:cxnSpLocks/>
          </p:cNvCxnSpPr>
          <p:nvPr/>
        </p:nvCxnSpPr>
        <p:spPr>
          <a:xfrm>
            <a:off x="1746580" y="1756878"/>
            <a:ext cx="0" cy="162350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2354A342-A2CE-120B-0750-9D5D9A98E0C8}"/>
              </a:ext>
            </a:extLst>
          </p:cNvPr>
          <p:cNvCxnSpPr>
            <a:cxnSpLocks/>
          </p:cNvCxnSpPr>
          <p:nvPr/>
        </p:nvCxnSpPr>
        <p:spPr>
          <a:xfrm>
            <a:off x="1746580" y="1756878"/>
            <a:ext cx="220966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0CA7569-4966-3D84-CF13-14DFF2694EF6}"/>
              </a:ext>
            </a:extLst>
          </p:cNvPr>
          <p:cNvCxnSpPr>
            <a:cxnSpLocks/>
          </p:cNvCxnSpPr>
          <p:nvPr/>
        </p:nvCxnSpPr>
        <p:spPr>
          <a:xfrm>
            <a:off x="1746580" y="3380385"/>
            <a:ext cx="220966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Forme libre : forme 61">
            <a:extLst>
              <a:ext uri="{FF2B5EF4-FFF2-40B4-BE49-F238E27FC236}">
                <a16:creationId xmlns:a16="http://schemas.microsoft.com/office/drawing/2014/main" id="{A78C97B0-D999-029B-E23B-7974D59009B2}"/>
              </a:ext>
            </a:extLst>
          </p:cNvPr>
          <p:cNvSpPr/>
          <p:nvPr/>
        </p:nvSpPr>
        <p:spPr>
          <a:xfrm>
            <a:off x="3956622" y="1750093"/>
            <a:ext cx="2149490" cy="468996"/>
          </a:xfrm>
          <a:custGeom>
            <a:avLst/>
            <a:gdLst>
              <a:gd name="connsiteX0" fmla="*/ 0 w 2149490"/>
              <a:gd name="connsiteY0" fmla="*/ 5035 h 468996"/>
              <a:gd name="connsiteX1" fmla="*/ 69338 w 2149490"/>
              <a:gd name="connsiteY1" fmla="*/ 701 h 468996"/>
              <a:gd name="connsiteX2" fmla="*/ 173346 w 2149490"/>
              <a:gd name="connsiteY2" fmla="*/ 18036 h 468996"/>
              <a:gd name="connsiteX3" fmla="*/ 351025 w 2149490"/>
              <a:gd name="connsiteY3" fmla="*/ 83041 h 468996"/>
              <a:gd name="connsiteX4" fmla="*/ 567708 w 2149490"/>
              <a:gd name="connsiteY4" fmla="*/ 182715 h 468996"/>
              <a:gd name="connsiteX5" fmla="*/ 780057 w 2149490"/>
              <a:gd name="connsiteY5" fmla="*/ 282389 h 468996"/>
              <a:gd name="connsiteX6" fmla="*/ 936068 w 2149490"/>
              <a:gd name="connsiteY6" fmla="*/ 369062 h 468996"/>
              <a:gd name="connsiteX7" fmla="*/ 1087746 w 2149490"/>
              <a:gd name="connsiteY7" fmla="*/ 442734 h 468996"/>
              <a:gd name="connsiteX8" fmla="*/ 1239423 w 2149490"/>
              <a:gd name="connsiteY8" fmla="*/ 468735 h 468996"/>
              <a:gd name="connsiteX9" fmla="*/ 1417103 w 2149490"/>
              <a:gd name="connsiteY9" fmla="*/ 429733 h 468996"/>
              <a:gd name="connsiteX10" fmla="*/ 2149490 w 2149490"/>
              <a:gd name="connsiteY10" fmla="*/ 239052 h 4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490" h="468996">
                <a:moveTo>
                  <a:pt x="0" y="5035"/>
                </a:moveTo>
                <a:cubicBezTo>
                  <a:pt x="20223" y="1784"/>
                  <a:pt x="40447" y="-1466"/>
                  <a:pt x="69338" y="701"/>
                </a:cubicBezTo>
                <a:cubicBezTo>
                  <a:pt x="98229" y="2868"/>
                  <a:pt x="126398" y="4313"/>
                  <a:pt x="173346" y="18036"/>
                </a:cubicBezTo>
                <a:cubicBezTo>
                  <a:pt x="220294" y="31759"/>
                  <a:pt x="285298" y="55595"/>
                  <a:pt x="351025" y="83041"/>
                </a:cubicBezTo>
                <a:cubicBezTo>
                  <a:pt x="416752" y="110487"/>
                  <a:pt x="567708" y="182715"/>
                  <a:pt x="567708" y="182715"/>
                </a:cubicBezTo>
                <a:cubicBezTo>
                  <a:pt x="639213" y="215940"/>
                  <a:pt x="718664" y="251331"/>
                  <a:pt x="780057" y="282389"/>
                </a:cubicBezTo>
                <a:cubicBezTo>
                  <a:pt x="841450" y="313447"/>
                  <a:pt x="884787" y="342338"/>
                  <a:pt x="936068" y="369062"/>
                </a:cubicBezTo>
                <a:cubicBezTo>
                  <a:pt x="987349" y="395786"/>
                  <a:pt x="1037187" y="426122"/>
                  <a:pt x="1087746" y="442734"/>
                </a:cubicBezTo>
                <a:cubicBezTo>
                  <a:pt x="1138305" y="459346"/>
                  <a:pt x="1184530" y="470902"/>
                  <a:pt x="1239423" y="468735"/>
                </a:cubicBezTo>
                <a:cubicBezTo>
                  <a:pt x="1294316" y="466568"/>
                  <a:pt x="1417103" y="429733"/>
                  <a:pt x="1417103" y="429733"/>
                </a:cubicBezTo>
                <a:cubicBezTo>
                  <a:pt x="1568781" y="391453"/>
                  <a:pt x="1977589" y="276610"/>
                  <a:pt x="2149490" y="239052"/>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cxnSp>
        <p:nvCxnSpPr>
          <p:cNvPr id="704" name="Connecteur droit 703">
            <a:extLst>
              <a:ext uri="{FF2B5EF4-FFF2-40B4-BE49-F238E27FC236}">
                <a16:creationId xmlns:a16="http://schemas.microsoft.com/office/drawing/2014/main" id="{40E5D142-C62A-CA35-62FE-4F436452C78E}"/>
              </a:ext>
            </a:extLst>
          </p:cNvPr>
          <p:cNvCxnSpPr>
            <a:cxnSpLocks/>
            <a:stCxn id="62" idx="10"/>
          </p:cNvCxnSpPr>
          <p:nvPr/>
        </p:nvCxnSpPr>
        <p:spPr>
          <a:xfrm flipV="1">
            <a:off x="6106112" y="1789797"/>
            <a:ext cx="815002" cy="19934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6" name="Connecteur droit 705">
            <a:extLst>
              <a:ext uri="{FF2B5EF4-FFF2-40B4-BE49-F238E27FC236}">
                <a16:creationId xmlns:a16="http://schemas.microsoft.com/office/drawing/2014/main" id="{F69CE451-90AB-0D93-FF2F-2088DA7E8849}"/>
              </a:ext>
            </a:extLst>
          </p:cNvPr>
          <p:cNvCxnSpPr>
            <a:cxnSpLocks/>
            <a:endCxn id="709" idx="11"/>
          </p:cNvCxnSpPr>
          <p:nvPr/>
        </p:nvCxnSpPr>
        <p:spPr>
          <a:xfrm flipH="1">
            <a:off x="6920495" y="1789797"/>
            <a:ext cx="619" cy="155861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709" name="Forme libre : forme 708">
            <a:extLst>
              <a:ext uri="{FF2B5EF4-FFF2-40B4-BE49-F238E27FC236}">
                <a16:creationId xmlns:a16="http://schemas.microsoft.com/office/drawing/2014/main" id="{2CE5D6C0-7191-32D9-D622-79B735FD0300}"/>
              </a:ext>
            </a:extLst>
          </p:cNvPr>
          <p:cNvSpPr/>
          <p:nvPr/>
        </p:nvSpPr>
        <p:spPr>
          <a:xfrm>
            <a:off x="3947050" y="2925066"/>
            <a:ext cx="2973445" cy="451729"/>
          </a:xfrm>
          <a:custGeom>
            <a:avLst/>
            <a:gdLst>
              <a:gd name="connsiteX0" fmla="*/ 0 w 2973445"/>
              <a:gd name="connsiteY0" fmla="*/ 449662 h 451729"/>
              <a:gd name="connsiteX1" fmla="*/ 85520 w 2973445"/>
              <a:gd name="connsiteY1" fmla="*/ 446373 h 451729"/>
              <a:gd name="connsiteX2" fmla="*/ 289451 w 2973445"/>
              <a:gd name="connsiteY2" fmla="*/ 403613 h 451729"/>
              <a:gd name="connsiteX3" fmla="*/ 519695 w 2973445"/>
              <a:gd name="connsiteY3" fmla="*/ 301648 h 451729"/>
              <a:gd name="connsiteX4" fmla="*/ 828881 w 2973445"/>
              <a:gd name="connsiteY4" fmla="*/ 150344 h 451729"/>
              <a:gd name="connsiteX5" fmla="*/ 1032812 w 2973445"/>
              <a:gd name="connsiteY5" fmla="*/ 45089 h 451729"/>
              <a:gd name="connsiteX6" fmla="*/ 1141356 w 2973445"/>
              <a:gd name="connsiteY6" fmla="*/ 5619 h 451729"/>
              <a:gd name="connsiteX7" fmla="*/ 1249900 w 2973445"/>
              <a:gd name="connsiteY7" fmla="*/ 2330 h 451729"/>
              <a:gd name="connsiteX8" fmla="*/ 1358444 w 2973445"/>
              <a:gd name="connsiteY8" fmla="*/ 25354 h 451729"/>
              <a:gd name="connsiteX9" fmla="*/ 1687364 w 2973445"/>
              <a:gd name="connsiteY9" fmla="*/ 101006 h 451729"/>
              <a:gd name="connsiteX10" fmla="*/ 2111672 w 2973445"/>
              <a:gd name="connsiteY10" fmla="*/ 206261 h 451729"/>
              <a:gd name="connsiteX11" fmla="*/ 2973445 w 2973445"/>
              <a:gd name="connsiteY11" fmla="*/ 423348 h 45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3445" h="451729">
                <a:moveTo>
                  <a:pt x="0" y="449662"/>
                </a:moveTo>
                <a:cubicBezTo>
                  <a:pt x="18639" y="451855"/>
                  <a:pt x="37278" y="454048"/>
                  <a:pt x="85520" y="446373"/>
                </a:cubicBezTo>
                <a:cubicBezTo>
                  <a:pt x="133762" y="438698"/>
                  <a:pt x="217089" y="427734"/>
                  <a:pt x="289451" y="403613"/>
                </a:cubicBezTo>
                <a:cubicBezTo>
                  <a:pt x="361813" y="379492"/>
                  <a:pt x="429790" y="343860"/>
                  <a:pt x="519695" y="301648"/>
                </a:cubicBezTo>
                <a:cubicBezTo>
                  <a:pt x="609600" y="259436"/>
                  <a:pt x="743362" y="193104"/>
                  <a:pt x="828881" y="150344"/>
                </a:cubicBezTo>
                <a:cubicBezTo>
                  <a:pt x="914401" y="107584"/>
                  <a:pt x="980733" y="69210"/>
                  <a:pt x="1032812" y="45089"/>
                </a:cubicBezTo>
                <a:cubicBezTo>
                  <a:pt x="1084891" y="20968"/>
                  <a:pt x="1105175" y="12745"/>
                  <a:pt x="1141356" y="5619"/>
                </a:cubicBezTo>
                <a:cubicBezTo>
                  <a:pt x="1177537" y="-1507"/>
                  <a:pt x="1213719" y="-959"/>
                  <a:pt x="1249900" y="2330"/>
                </a:cubicBezTo>
                <a:cubicBezTo>
                  <a:pt x="1286081" y="5619"/>
                  <a:pt x="1358444" y="25354"/>
                  <a:pt x="1358444" y="25354"/>
                </a:cubicBezTo>
                <a:lnTo>
                  <a:pt x="1687364" y="101006"/>
                </a:lnTo>
                <a:lnTo>
                  <a:pt x="2111672" y="206261"/>
                </a:lnTo>
                <a:cubicBezTo>
                  <a:pt x="2326019" y="259985"/>
                  <a:pt x="2800213" y="414029"/>
                  <a:pt x="2973445" y="423348"/>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pic>
        <p:nvPicPr>
          <p:cNvPr id="6" name="Image 5">
            <a:extLst>
              <a:ext uri="{FF2B5EF4-FFF2-40B4-BE49-F238E27FC236}">
                <a16:creationId xmlns:a16="http://schemas.microsoft.com/office/drawing/2014/main" id="{71E84200-805F-B9CE-8AFC-289DE9BD51F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62" b="98095" l="1539" r="98461">
                        <a14:foregroundMark x1="7095" y1="11905" x2="5556" y2="6548"/>
                        <a14:foregroundMark x1="3012" y1="7738" x2="1941" y2="3214"/>
                        <a14:foregroundMark x1="93641" y1="5238" x2="89759" y2="26429"/>
                        <a14:foregroundMark x1="28849" y1="88571" x2="28648" y2="95714"/>
                        <a14:foregroundMark x1="71620" y1="91310" x2="72892" y2="96905"/>
                        <a14:foregroundMark x1="98527" y1="3214" x2="96386" y2="9048"/>
                        <a14:foregroundMark x1="28849" y1="96905" x2="28715" y2="98214"/>
                        <a14:foregroundMark x1="36145" y1="2262" x2="36479" y2="4167"/>
                      </a14:backgroundRemoval>
                    </a14:imgEffect>
                  </a14:imgLayer>
                </a14:imgProps>
              </a:ext>
            </a:extLst>
          </a:blip>
          <a:stretch>
            <a:fillRect/>
          </a:stretch>
        </p:blipFill>
        <p:spPr>
          <a:xfrm>
            <a:off x="-1" y="11729"/>
            <a:ext cx="443753" cy="249567"/>
          </a:xfrm>
          <a:prstGeom prst="rect">
            <a:avLst/>
          </a:prstGeom>
        </p:spPr>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E855CAA5-F91F-793F-1948-D0420976E579}"/>
                  </a:ext>
                </a:extLst>
              </p:cNvPr>
              <p:cNvSpPr txBox="1"/>
              <p:nvPr/>
            </p:nvSpPr>
            <p:spPr>
              <a:xfrm>
                <a:off x="5550009" y="2206062"/>
                <a:ext cx="1130502" cy="184666"/>
              </a:xfrm>
              <a:prstGeom prst="rect">
                <a:avLst/>
              </a:prstGeom>
              <a:solidFill>
                <a:schemeClr val="tx2">
                  <a:lumMod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rgbClr val="FFFF00"/>
                          </a:solidFill>
                          <a:latin typeface="Cambria Math" panose="02040503050406030204" pitchFamily="18" charset="0"/>
                        </a:rPr>
                        <m:t>Old</m:t>
                      </m:r>
                      <m:r>
                        <a:rPr lang="fr-FR" sz="1200" b="0" i="0" smtClean="0">
                          <a:solidFill>
                            <a:srgbClr val="FFFF00"/>
                          </a:solidFill>
                          <a:latin typeface="Cambria Math" panose="02040503050406030204" pitchFamily="18" charset="0"/>
                        </a:rPr>
                        <m:t> </m:t>
                      </m:r>
                      <m:r>
                        <m:rPr>
                          <m:sty m:val="p"/>
                        </m:rPr>
                        <a:rPr lang="fr-FR" sz="1200" b="0" i="0" smtClean="0">
                          <a:solidFill>
                            <a:srgbClr val="FFFF00"/>
                          </a:solidFill>
                          <a:latin typeface="Cambria Math" panose="02040503050406030204" pitchFamily="18" charset="0"/>
                        </a:rPr>
                        <m:t>Nozzle</m:t>
                      </m:r>
                      <m:r>
                        <a:rPr lang="fr-FR" sz="1200" b="0" i="0" smtClean="0">
                          <a:solidFill>
                            <a:srgbClr val="FFFF00"/>
                          </a:solidFill>
                          <a:latin typeface="Cambria Math" panose="02040503050406030204" pitchFamily="18" charset="0"/>
                        </a:rPr>
                        <m:t> </m:t>
                      </m:r>
                      <m:r>
                        <m:rPr>
                          <m:sty m:val="p"/>
                        </m:rPr>
                        <a:rPr lang="fr-FR" sz="1200" b="0" i="0" smtClean="0">
                          <a:solidFill>
                            <a:srgbClr val="FFFF00"/>
                          </a:solidFill>
                          <a:latin typeface="Cambria Math" panose="02040503050406030204" pitchFamily="18" charset="0"/>
                        </a:rPr>
                        <m:t>Wall</m:t>
                      </m:r>
                    </m:oMath>
                  </m:oMathPara>
                </a14:m>
                <a:endParaRPr lang="fr-FR" sz="1200"/>
              </a:p>
            </p:txBody>
          </p:sp>
        </mc:Choice>
        <mc:Fallback xmlns="">
          <p:sp>
            <p:nvSpPr>
              <p:cNvPr id="7" name="ZoneTexte 6">
                <a:extLst>
                  <a:ext uri="{FF2B5EF4-FFF2-40B4-BE49-F238E27FC236}">
                    <a16:creationId xmlns:a16="http://schemas.microsoft.com/office/drawing/2014/main" id="{E855CAA5-F91F-793F-1948-D0420976E579}"/>
                  </a:ext>
                </a:extLst>
              </p:cNvPr>
              <p:cNvSpPr txBox="1">
                <a:spLocks noRot="1" noChangeAspect="1" noMove="1" noResize="1" noEditPoints="1" noAdjustHandles="1" noChangeArrowheads="1" noChangeShapeType="1" noTextEdit="1"/>
              </p:cNvSpPr>
              <p:nvPr/>
            </p:nvSpPr>
            <p:spPr>
              <a:xfrm>
                <a:off x="5550009" y="2206062"/>
                <a:ext cx="1130502" cy="184666"/>
              </a:xfrm>
              <a:prstGeom prst="rect">
                <a:avLst/>
              </a:prstGeom>
              <a:blipFill>
                <a:blip r:embed="rId8"/>
                <a:stretch>
                  <a:fillRect l="-538" r="-107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5A501637-38B7-30D4-CA02-497AF9D9739D}"/>
                  </a:ext>
                </a:extLst>
              </p:cNvPr>
              <p:cNvSpPr txBox="1"/>
              <p:nvPr/>
            </p:nvSpPr>
            <p:spPr>
              <a:xfrm>
                <a:off x="2432349" y="1378583"/>
                <a:ext cx="1243239"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rgbClr val="FF0000"/>
                          </a:solidFill>
                          <a:latin typeface="Cambria Math" panose="02040503050406030204" pitchFamily="18" charset="0"/>
                        </a:rPr>
                        <m:t>New</m:t>
                      </m:r>
                      <m:r>
                        <a:rPr lang="fr-FR" sz="1200" b="0" i="0" smtClean="0">
                          <a:solidFill>
                            <a:srgbClr val="FF0000"/>
                          </a:solidFill>
                          <a:latin typeface="Cambria Math" panose="02040503050406030204" pitchFamily="18" charset="0"/>
                        </a:rPr>
                        <m:t> </m:t>
                      </m:r>
                      <m:r>
                        <m:rPr>
                          <m:sty m:val="p"/>
                        </m:rPr>
                        <a:rPr lang="fr-FR" sz="1200" b="0" i="0" smtClean="0">
                          <a:solidFill>
                            <a:srgbClr val="FF0000"/>
                          </a:solidFill>
                          <a:latin typeface="Cambria Math" panose="02040503050406030204" pitchFamily="18" charset="0"/>
                        </a:rPr>
                        <m:t>Nozzle</m:t>
                      </m:r>
                      <m:r>
                        <a:rPr lang="fr-FR" sz="1200" b="0" i="0" smtClean="0">
                          <a:solidFill>
                            <a:srgbClr val="FF0000"/>
                          </a:solidFill>
                          <a:latin typeface="Cambria Math" panose="02040503050406030204" pitchFamily="18" charset="0"/>
                        </a:rPr>
                        <m:t> </m:t>
                      </m:r>
                      <m:r>
                        <m:rPr>
                          <m:sty m:val="p"/>
                        </m:rPr>
                        <a:rPr lang="fr-FR" sz="1200" b="0" i="0" smtClean="0">
                          <a:solidFill>
                            <a:srgbClr val="FF0000"/>
                          </a:solidFill>
                          <a:latin typeface="Cambria Math" panose="02040503050406030204" pitchFamily="18" charset="0"/>
                        </a:rPr>
                        <m:t>Wall</m:t>
                      </m:r>
                    </m:oMath>
                  </m:oMathPara>
                </a14:m>
                <a:endParaRPr lang="fr-FR" sz="1200"/>
              </a:p>
            </p:txBody>
          </p:sp>
        </mc:Choice>
        <mc:Fallback xmlns="">
          <p:sp>
            <p:nvSpPr>
              <p:cNvPr id="12" name="ZoneTexte 11">
                <a:extLst>
                  <a:ext uri="{FF2B5EF4-FFF2-40B4-BE49-F238E27FC236}">
                    <a16:creationId xmlns:a16="http://schemas.microsoft.com/office/drawing/2014/main" id="{5A501637-38B7-30D4-CA02-497AF9D9739D}"/>
                  </a:ext>
                </a:extLst>
              </p:cNvPr>
              <p:cNvSpPr txBox="1">
                <a:spLocks noRot="1" noChangeAspect="1" noMove="1" noResize="1" noEditPoints="1" noAdjustHandles="1" noChangeArrowheads="1" noChangeShapeType="1" noTextEdit="1"/>
              </p:cNvSpPr>
              <p:nvPr/>
            </p:nvSpPr>
            <p:spPr>
              <a:xfrm>
                <a:off x="2432349" y="1378583"/>
                <a:ext cx="1243239" cy="184666"/>
              </a:xfrm>
              <a:prstGeom prst="rect">
                <a:avLst/>
              </a:prstGeom>
              <a:blipFill>
                <a:blip r:embed="rId9"/>
                <a:stretch>
                  <a:fillRect b="-13333"/>
                </a:stretch>
              </a:blipFill>
            </p:spPr>
            <p:txBody>
              <a:bodyPr/>
              <a:lstStyle/>
              <a:p>
                <a:r>
                  <a:rPr lang="en-US">
                    <a:noFill/>
                  </a:rPr>
                  <a:t> </a:t>
                </a:r>
              </a:p>
            </p:txBody>
          </p:sp>
        </mc:Fallback>
      </mc:AlternateContent>
      <p:sp>
        <p:nvSpPr>
          <p:cNvPr id="5" name="ZoneTexte 4">
            <a:extLst>
              <a:ext uri="{FF2B5EF4-FFF2-40B4-BE49-F238E27FC236}">
                <a16:creationId xmlns:a16="http://schemas.microsoft.com/office/drawing/2014/main" id="{BA50EF74-4A05-E21A-1D54-2EFCCC6E0A66}"/>
              </a:ext>
            </a:extLst>
          </p:cNvPr>
          <p:cNvSpPr txBox="1"/>
          <p:nvPr/>
        </p:nvSpPr>
        <p:spPr>
          <a:xfrm>
            <a:off x="7557246" y="298732"/>
            <a:ext cx="1653988" cy="276999"/>
          </a:xfrm>
          <a:prstGeom prst="rect">
            <a:avLst/>
          </a:prstGeom>
          <a:noFill/>
        </p:spPr>
        <p:txBody>
          <a:bodyPr wrap="square" rtlCol="0">
            <a:spAutoFit/>
          </a:bodyPr>
          <a:lstStyle/>
          <a:p>
            <a:r>
              <a:rPr lang="fr-FR" sz="1200">
                <a:latin typeface="Lato" panose="020F0502020204030203" pitchFamily="34" charset="0"/>
                <a:ea typeface="Lato" panose="020F0502020204030203" pitchFamily="34" charset="0"/>
                <a:cs typeface="Lato" panose="020F0502020204030203" pitchFamily="34" charset="0"/>
              </a:rPr>
              <a:t>*Picture not to </a:t>
            </a:r>
            <a:r>
              <a:rPr lang="fr-FR" sz="1200" err="1">
                <a:latin typeface="Lato" panose="020F0502020204030203" pitchFamily="34" charset="0"/>
                <a:ea typeface="Lato" panose="020F0502020204030203" pitchFamily="34" charset="0"/>
                <a:cs typeface="Lato" panose="020F0502020204030203" pitchFamily="34" charset="0"/>
              </a:rPr>
              <a:t>Scale</a:t>
            </a:r>
            <a:endParaRPr lang="fr-FR" sz="12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84627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099B8BBAB5894E92D9398CE73E01AE" ma:contentTypeVersion="13" ma:contentTypeDescription="Create a new document." ma:contentTypeScope="" ma:versionID="3c5aec6a56cb4945708b4d3bcb6c78d9">
  <xsd:schema xmlns:xsd="http://www.w3.org/2001/XMLSchema" xmlns:xs="http://www.w3.org/2001/XMLSchema" xmlns:p="http://schemas.microsoft.com/office/2006/metadata/properties" xmlns:ns2="db8fe56d-0b97-4feb-832f-5515b9f5ea97" xmlns:ns3="535b6947-f069-4307-9d47-195b1d47508e" targetNamespace="http://schemas.microsoft.com/office/2006/metadata/properties" ma:root="true" ma:fieldsID="f435eb561d4782180a3737129f60b783" ns2:_="" ns3:_="">
    <xsd:import namespace="db8fe56d-0b97-4feb-832f-5515b9f5ea97"/>
    <xsd:import namespace="535b6947-f069-4307-9d47-195b1d47508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8fe56d-0b97-4feb-832f-5515b9f5ea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e8febd9-1a60-48e9-8815-db89d2f2e95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5b6947-f069-4307-9d47-195b1d47508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5718e63-5bec-48fd-adf0-6df5e1c13336}" ma:internalName="TaxCatchAll" ma:showField="CatchAllData" ma:web="535b6947-f069-4307-9d47-195b1d47508e">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35b6947-f069-4307-9d47-195b1d47508e" xsi:nil="true"/>
    <lcf76f155ced4ddcb4097134ff3c332f xmlns="db8fe56d-0b97-4feb-832f-5515b9f5ea9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FE5298-A9ED-4169-953A-78F514ADAB7D}">
  <ds:schemaRefs>
    <ds:schemaRef ds:uri="http://schemas.microsoft.com/office/2006/metadata/contentType"/>
    <ds:schemaRef ds:uri="http://schemas.microsoft.com/office/2006/metadata/properties/metaAttributes"/>
    <ds:schemaRef ds:uri="http://www.w3.org/2000/xmlns/"/>
    <ds:schemaRef ds:uri="http://www.w3.org/2001/XMLSchema"/>
    <ds:schemaRef ds:uri="db8fe56d-0b97-4feb-832f-5515b9f5ea97"/>
    <ds:schemaRef ds:uri="535b6947-f069-4307-9d47-195b1d47508e"/>
  </ds:schemaRefs>
</ds:datastoreItem>
</file>

<file path=customXml/itemProps2.xml><?xml version="1.0" encoding="utf-8"?>
<ds:datastoreItem xmlns:ds="http://schemas.openxmlformats.org/officeDocument/2006/customXml" ds:itemID="{C8A17D93-8DBC-46BB-806E-D434099CB818}">
  <ds:schemaRefs>
    <ds:schemaRef ds:uri="http://schemas.microsoft.com/sharepoint/v3/contenttype/forms"/>
  </ds:schemaRefs>
</ds:datastoreItem>
</file>

<file path=customXml/itemProps3.xml><?xml version="1.0" encoding="utf-8"?>
<ds:datastoreItem xmlns:ds="http://schemas.openxmlformats.org/officeDocument/2006/customXml" ds:itemID="{0B8C01CC-6CF0-40D5-B535-203CC687C9CB}">
  <ds:schemaRefs>
    <ds:schemaRef ds:uri="http://schemas.microsoft.com/office/2006/metadata/properties"/>
    <ds:schemaRef ds:uri="http://www.w3.org/2000/xmlns/"/>
    <ds:schemaRef ds:uri="535b6947-f069-4307-9d47-195b1d47508e"/>
    <ds:schemaRef ds:uri="http://www.w3.org/2001/XMLSchema-instance"/>
    <ds:schemaRef ds:uri="db8fe56d-0b97-4feb-832f-5515b9f5ea97"/>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(16:9)</PresentationFormat>
  <Slides>26</Slides>
  <Notes>26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Minimalist Business Slides XL by Slidesgo</vt:lpstr>
      <vt:lpstr>Fluidic Thrust Vectoring Design and Simulation</vt:lpstr>
      <vt:lpstr>Fluidic Thrust Vectoring</vt:lpstr>
      <vt:lpstr>Introduction into Thrust Vectoring</vt:lpstr>
      <vt:lpstr>New Surrounding Requirements</vt:lpstr>
      <vt:lpstr>New Boundary Conditions for Surrounding Requirement</vt:lpstr>
      <vt:lpstr>Final Air Properties Measurement</vt:lpstr>
      <vt:lpstr>New Nozzle Requirements</vt:lpstr>
      <vt:lpstr>Nozzle Design</vt:lpstr>
      <vt:lpstr>Nozzle Design</vt:lpstr>
      <vt:lpstr>Final Nozzle Dimensions</vt:lpstr>
      <vt:lpstr>Polygonal Meshes</vt:lpstr>
      <vt:lpstr>Boundary Layer Meshes</vt:lpstr>
      <vt:lpstr>Final Nozzle Properties Measurement</vt:lpstr>
      <vt:lpstr>Thrust Vectoring Methods</vt:lpstr>
      <vt:lpstr>Evaluation of Results</vt:lpstr>
      <vt:lpstr>PowerPoint Presentation</vt:lpstr>
      <vt:lpstr>PowerPoint Presentation</vt:lpstr>
      <vt:lpstr>Nozzle Slot</vt:lpstr>
      <vt:lpstr>Nozzle Slot</vt:lpstr>
      <vt:lpstr>Coflow Thrust Vectoring</vt:lpstr>
      <vt:lpstr>PowerPoint Presentation</vt:lpstr>
      <vt:lpstr>PowerPoint Presentation</vt:lpstr>
      <vt:lpstr>PowerPoint Presentation</vt:lpstr>
      <vt:lpstr>Intercultural Reflection</vt:lpstr>
      <vt:lpstr>Intercultural Environment</vt:lpstr>
      <vt:lpstr>Questions and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Slides</dc:title>
  <dc:creator>Suwarin PATTANACHUANCHOM</dc:creator>
  <cp:lastModifiedBy>Thomas NEIDLEIN</cp:lastModifiedBy>
  <cp:revision>1</cp:revision>
  <dcterms:modified xsi:type="dcterms:W3CDTF">2023-05-23T22:07:32Z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0x0101009B099B8BBAB5894E92D9398CE73E01AE</vt:lpwstr>
  </property>
</Properties>
</file>